
<file path=[Content_Types].xml><?xml version="1.0" encoding="utf-8"?>
<Types xmlns="http://schemas.openxmlformats.org/package/2006/content-types"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1.xml" ContentType="application/inkml+xml"/>
  <Override PartName="/ppt/notesSlides/notesSlide5.xml" ContentType="application/vnd.openxmlformats-officedocument.presentationml.notesSlide+xml"/>
  <Override PartName="/ppt/ink/ink2.xml" ContentType="application/inkml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48" r:id="rId4"/>
  </p:sldMasterIdLst>
  <p:notesMasterIdLst>
    <p:notesMasterId r:id="rId13"/>
  </p:notesMasterIdLst>
  <p:handoutMasterIdLst>
    <p:handoutMasterId r:id="rId14"/>
  </p:handoutMasterIdLst>
  <p:sldIdLst>
    <p:sldId id="256" r:id="rId5"/>
    <p:sldId id="257" r:id="rId6"/>
    <p:sldId id="262" r:id="rId7"/>
    <p:sldId id="258" r:id="rId8"/>
    <p:sldId id="272" r:id="rId9"/>
    <p:sldId id="263" r:id="rId10"/>
    <p:sldId id="273" r:id="rId11"/>
    <p:sldId id="271" r:id="rId12"/>
  </p:sldIdLst>
  <p:sldSz cx="12192000" cy="6858000"/>
  <p:notesSz cx="6858000" cy="9144000"/>
  <p:defaultTextStyle>
    <a:defPPr rtl="0">
      <a:defRPr lang="ru-RU"/>
    </a:defPPr>
    <a:lvl1pPr marL="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9898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487" autoAdjust="0"/>
    <p:restoredTop sz="88764" autoAdjust="0"/>
  </p:normalViewPr>
  <p:slideViewPr>
    <p:cSldViewPr snapToGrid="0">
      <p:cViewPr>
        <p:scale>
          <a:sx n="100" d="100"/>
          <a:sy n="100" d="100"/>
        </p:scale>
        <p:origin x="450" y="2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97" d="100"/>
          <a:sy n="97" d="100"/>
        </p:scale>
        <p:origin x="3618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3E7F456E-01A6-4013-ACA5-F5492591A24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ru-RU" sz="1200"/>
            </a:lvl1pPr>
          </a:lstStyle>
          <a:p>
            <a:pPr rtl="0"/>
            <a:endParaRPr lang="ru-RU" dirty="0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484983A3-9B9B-4D61-97C9-B9E239A3159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ru-RU" sz="1200"/>
            </a:lvl1pPr>
          </a:lstStyle>
          <a:p>
            <a:pPr rtl="0"/>
            <a:fld id="{004264DD-EAEB-4535-85DE-90FD3081FC90}" type="datetime1">
              <a:rPr lang="ru-RU" smtClean="0"/>
              <a:t>26.12.2023</a:t>
            </a:fld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5EEABE74-7A97-4D17-8390-42ADD25C33C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ru-RU" sz="1200"/>
            </a:lvl1pPr>
          </a:lstStyle>
          <a:p>
            <a:pPr rtl="0"/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42C1DBD-1052-425E-BF3C-983304BED5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ru-RU" sz="1200"/>
            </a:lvl1pPr>
          </a:lstStyle>
          <a:p>
            <a:pPr rtl="0"/>
            <a:fld id="{28EEFA9E-C190-4F5C-8394-BD5F1CD55C02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2480191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5T22:14:17.14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240 1 24575,'-2'14'0,"-1"0"0,0 0 0,0 0 0,-2 0 0,0-1 0,0 1 0,-1-1 0,-1 0 0,0-1 0,-17 23 0,-25 49 0,17 0 0,21-54 0,-1 0 0,-26 47 0,34-70 0,1 0 0,-1 0 0,1 0 0,0 0 0,1 0 0,0 0 0,0 1 0,1-1 0,-1 1 0,2 0 0,-1 8 0,6-12 0,7-10 0,15-15 0,-21 16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5T22:14:17.14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240 1 24575,'-2'14'0,"-1"0"0,0 0 0,0 0 0,-2 0 0,0-1 0,0 1 0,-1-1 0,-1 0 0,0-1 0,-17 23 0,-25 49 0,17 0 0,21-54 0,-1 0 0,-26 47 0,34-70 0,1 0 0,-1 0 0,1 0 0,0 0 0,1 0 0,0 0 0,0 1 0,1-1 0,-1 1 0,2 0 0,-1 8 0,6-12 0,7-10 0,15-15 0,-21 16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ru-RU" sz="1200"/>
            </a:lvl1pPr>
          </a:lstStyle>
          <a:p>
            <a:pPr rtl="0"/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ru-RU" sz="1200"/>
            </a:lvl1pPr>
          </a:lstStyle>
          <a:p>
            <a:pPr rtl="0"/>
            <a:fld id="{1B2A92DB-4994-4E0B-BD25-7562AEF691F3}" type="datetime1">
              <a:rPr lang="ru-RU" smtClean="0"/>
              <a:t>26.12.2023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ru-RU"/>
            </a:defPPr>
          </a:lstStyle>
          <a:p>
            <a:pPr lvl="0" rtl="0"/>
            <a:r>
              <a:rPr lang="ru-RU"/>
              <a:t>Щелкните, чтобы изменить стили текста образца слайда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ru-RU" sz="1200"/>
            </a:lvl1pPr>
          </a:lstStyle>
          <a:p>
            <a:pPr rtl="0"/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ru-RU" sz="1200"/>
            </a:lvl1pPr>
          </a:lstStyle>
          <a:p>
            <a:pPr rtl="0"/>
            <a:fld id="{22289C57-55D7-40A4-A101-E74FAC7A092B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3990236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22289C57-55D7-40A4-A101-E74FAC7A092B}" type="slidenum">
              <a:rPr lang="ru-RU" smtClean="0"/>
              <a:t>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34211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22289C57-55D7-40A4-A101-E74FAC7A092B}" type="slidenum">
              <a:rPr lang="ru-RU" smtClean="0"/>
              <a:t>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059824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22289C57-55D7-40A4-A101-E74FAC7A092B}" type="slidenum">
              <a:rPr lang="ru-RU" smtClean="0"/>
              <a:t>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991276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22289C57-55D7-40A4-A101-E74FAC7A092B}" type="slidenum">
              <a:rPr lang="ru-RU" smtClean="0"/>
              <a:t>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320495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22289C57-55D7-40A4-A101-E74FAC7A092B}" type="slidenum">
              <a:rPr lang="ru-RU" smtClean="0"/>
              <a:t>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000642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22289C57-55D7-40A4-A101-E74FAC7A092B}" type="slidenum">
              <a:rPr lang="ru-RU" smtClean="0"/>
              <a:t>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771798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22289C57-55D7-40A4-A101-E74FAC7A092B}" type="slidenum">
              <a:rPr lang="ru-RU" smtClean="0"/>
              <a:t>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269092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22289C57-55D7-40A4-A101-E74FAC7A092B}" type="slidenum">
              <a:rPr lang="ru-RU" smtClean="0"/>
              <a:t>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007141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16040" y="4434840"/>
            <a:ext cx="4941771" cy="1122202"/>
          </a:xfrm>
        </p:spPr>
        <p:txBody>
          <a:bodyPr rtlCol="0" anchor="b">
            <a:noAutofit/>
          </a:bodyPr>
          <a:lstStyle>
            <a:lvl1pPr algn="l">
              <a:defRPr lang="ru-RU" sz="3600" spc="150" baseline="0"/>
            </a:lvl1pPr>
          </a:lstStyle>
          <a:p>
            <a:pPr rtl="0"/>
            <a:r>
              <a:rPr lang="ru-RU"/>
              <a:t>СТИЛЬ ОБРАЗЦА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396660"/>
          </a:xfrm>
        </p:spPr>
        <p:txBody>
          <a:bodyPr rtlCol="0">
            <a:normAutofit/>
          </a:bodyPr>
          <a:lstStyle>
            <a:lvl1pPr marL="0" indent="0" algn="l">
              <a:buNone/>
              <a:defRPr lang="ru-RU" sz="1600"/>
            </a:lvl1pPr>
            <a:lvl2pPr marL="457200" indent="0" algn="ctr">
              <a:buNone/>
              <a:defRPr lang="ru-RU" sz="2000"/>
            </a:lvl2pPr>
            <a:lvl3pPr marL="914400" indent="0" algn="ctr">
              <a:buNone/>
              <a:defRPr lang="ru-RU" sz="1800"/>
            </a:lvl3pPr>
            <a:lvl4pPr marL="1371600" indent="0" algn="ctr">
              <a:buNone/>
              <a:defRPr lang="ru-RU" sz="1600"/>
            </a:lvl4pPr>
            <a:lvl5pPr marL="1828800" indent="0" algn="ctr">
              <a:buNone/>
              <a:defRPr lang="ru-RU" sz="1600"/>
            </a:lvl5pPr>
            <a:lvl6pPr marL="2286000" indent="0" algn="ctr">
              <a:buNone/>
              <a:defRPr lang="ru-RU" sz="1600"/>
            </a:lvl6pPr>
            <a:lvl7pPr marL="2743200" indent="0" algn="ctr">
              <a:buNone/>
              <a:defRPr lang="ru-RU" sz="1600"/>
            </a:lvl7pPr>
            <a:lvl8pPr marL="3200400" indent="0" algn="ctr">
              <a:buNone/>
              <a:defRPr lang="ru-RU" sz="1600"/>
            </a:lvl8pPr>
            <a:lvl9pPr marL="3657600" indent="0" algn="ctr">
              <a:buNone/>
              <a:defRPr lang="ru-RU" sz="1600"/>
            </a:lvl9pPr>
          </a:lstStyle>
          <a:p>
            <a:pPr rtl="0"/>
            <a:r>
              <a:rPr lang="ru-RU"/>
              <a:t>Образец подзаголовка</a:t>
            </a:r>
          </a:p>
        </p:txBody>
      </p:sp>
      <p:pic>
        <p:nvPicPr>
          <p:cNvPr id="8" name="Графический объект 7">
            <a:extLst>
              <a:ext uri="{FF2B5EF4-FFF2-40B4-BE49-F238E27FC236}">
                <a16:creationId xmlns:a16="http://schemas.microsoft.com/office/drawing/2014/main" id="{A04F1E16-9A84-4D0E-9706-79C396AF6A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826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E786F69D-D4FA-4075-A7EC-8D31A184F6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590800" cy="1027906"/>
            <a:chOff x="0" y="0"/>
            <a:chExt cx="2590800" cy="1027906"/>
          </a:xfrm>
        </p:grpSpPr>
        <p:cxnSp>
          <p:nvCxnSpPr>
            <p:cNvPr id="10" name="Прямая соединительная линия 9">
              <a:extLst>
                <a:ext uri="{FF2B5EF4-FFF2-40B4-BE49-F238E27FC236}">
                  <a16:creationId xmlns:a16="http://schemas.microsoft.com/office/drawing/2014/main" id="{66988B2D-0240-4256-8268-4B9FF1E72363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0"/>
              <a:ext cx="259080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Прямая соединительная линия 11">
              <a:extLst>
                <a:ext uri="{FF2B5EF4-FFF2-40B4-BE49-F238E27FC236}">
                  <a16:creationId xmlns:a16="http://schemas.microsoft.com/office/drawing/2014/main" id="{D8EEAAE1-3D04-41C3-B2D2-B3BEF34C3B27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704850" cy="10279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>
            <a:normAutofit/>
          </a:bodyPr>
          <a:lstStyle>
            <a:lvl1pPr algn="ctr">
              <a:defRPr lang="ru-RU" sz="2800" kern="1200" spc="150" baseline="0" dirty="0">
                <a:solidFill>
                  <a:schemeClr val="tx1"/>
                </a:solidFill>
                <a:latin typeface="+mj-cs"/>
                <a:ea typeface="+mj-ea"/>
                <a:cs typeface="+mj-cs"/>
              </a:defRPr>
            </a:lvl1pPr>
          </a:lstStyle>
          <a:p>
            <a:pPr rtl="0"/>
            <a:r>
              <a:rPr lang="ru-RU"/>
              <a:t>ЩЕЛКНИТЕ, ЧТОБЫ ИЗМЕНИТЬ СТИЛЬ ЗАГОЛОВКА НА ОБРАЗЦЕ СЛАЙДА</a:t>
            </a:r>
          </a:p>
        </p:txBody>
      </p:sp>
      <p:sp>
        <p:nvSpPr>
          <p:cNvPr id="7" name="Заполнитель графического элемента SmartArt 6">
            <a:extLst>
              <a:ext uri="{FF2B5EF4-FFF2-40B4-BE49-F238E27FC236}">
                <a16:creationId xmlns:a16="http://schemas.microsoft.com/office/drawing/2014/main" id="{156CA116-0F6E-4EE9-B34F-03BA07161A7A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>
          <a:xfrm>
            <a:off x="838200" y="2111375"/>
            <a:ext cx="10515600" cy="3744913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lang="ru-RU" sz="900"/>
            </a:lvl1pPr>
          </a:lstStyle>
          <a:p>
            <a:pPr rtl="0"/>
            <a:r>
              <a:rPr lang="ru-RU"/>
              <a:t>20ГГ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lang="ru-RU" sz="900"/>
            </a:lvl1pPr>
          </a:lstStyle>
          <a:p>
            <a:pPr rtl="0"/>
            <a:r>
              <a:rPr lang="ru-RU"/>
              <a:t>ЗАГОЛОВОК ПРЕЗЕНТАЦИИ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lang="ru-RU" sz="900"/>
            </a:lvl1pPr>
          </a:lstStyle>
          <a:p>
            <a:pPr rtl="0"/>
            <a:fld id="{A49DFD55-3C28-40EF-9E31-A92D2E4017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83115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Временная шка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Графический объект 10">
            <a:extLst>
              <a:ext uri="{FF2B5EF4-FFF2-40B4-BE49-F238E27FC236}">
                <a16:creationId xmlns:a16="http://schemas.microsoft.com/office/drawing/2014/main" id="{9D2AF524-D4B4-4A3A-9CE4-EDAFE1D5A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13884" y="0"/>
            <a:ext cx="10078116" cy="6858000"/>
          </a:xfrm>
          <a:custGeom>
            <a:avLst/>
            <a:gdLst>
              <a:gd name="connsiteX0" fmla="*/ 3793236 w 10078116"/>
              <a:gd name="connsiteY0" fmla="*/ 6858000 h 6858000"/>
              <a:gd name="connsiteX1" fmla="*/ 0 w 10078116"/>
              <a:gd name="connsiteY1" fmla="*/ 0 h 6858000"/>
              <a:gd name="connsiteX2" fmla="*/ 10078116 w 10078116"/>
              <a:gd name="connsiteY2" fmla="*/ 0 h 6858000"/>
              <a:gd name="connsiteX3" fmla="*/ 10078116 w 100781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78116" h="6858000">
                <a:moveTo>
                  <a:pt x="3793236" y="6858000"/>
                </a:moveTo>
                <a:lnTo>
                  <a:pt x="0" y="0"/>
                </a:lnTo>
                <a:lnTo>
                  <a:pt x="10078116" y="0"/>
                </a:lnTo>
                <a:lnTo>
                  <a:pt x="10078116" y="685800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>
            <a:defPPr>
              <a:defRPr lang="ru-RU"/>
            </a:defPPr>
          </a:lstStyle>
          <a:p>
            <a:pPr rtl="0"/>
            <a:endParaRPr lang="ru-RU" noProof="0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E3987A5-99A6-4B33-BAAF-531596353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09419"/>
            <a:ext cx="4082142" cy="585788"/>
          </a:xfrm>
        </p:spPr>
        <p:txBody>
          <a:bodyPr rtlCol="0">
            <a:normAutofit/>
          </a:bodyPr>
          <a:lstStyle>
            <a:lvl1pPr>
              <a:defRPr lang="ru-RU" sz="2800" kern="1200" spc="150" baseline="0" dirty="0">
                <a:solidFill>
                  <a:schemeClr val="tx1"/>
                </a:solidFill>
                <a:latin typeface="+mj-cs"/>
                <a:ea typeface="+mj-ea"/>
                <a:cs typeface="+mj-cs"/>
              </a:defRPr>
            </a:lvl1pPr>
          </a:lstStyle>
          <a:p>
            <a:pPr rtl="0"/>
            <a:r>
              <a:rPr lang="ru-RU" noProof="0" dirty="0"/>
              <a:t>ЩЕЛКНИТЕ, ЧТОБЫ ИЗМЕНИТЬ ЗАГОЛОВОК</a:t>
            </a:r>
          </a:p>
        </p:txBody>
      </p:sp>
      <p:sp>
        <p:nvSpPr>
          <p:cNvPr id="16" name="Текст 15">
            <a:extLst>
              <a:ext uri="{FF2B5EF4-FFF2-40B4-BE49-F238E27FC236}">
                <a16:creationId xmlns:a16="http://schemas.microsoft.com/office/drawing/2014/main" id="{3BABF6CA-407C-4BF0-8234-1321A676E75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66074" y="1507772"/>
            <a:ext cx="2141764" cy="514350"/>
          </a:xfrm>
        </p:spPr>
        <p:txBody>
          <a:bodyPr rtlCol="0" anchor="ctr">
            <a:normAutofit/>
          </a:bodyPr>
          <a:lstStyle>
            <a:lvl1pPr marL="0" indent="0" algn="r">
              <a:buNone/>
              <a:defRPr lang="ru-RU" sz="2000"/>
            </a:lvl1pPr>
          </a:lstStyle>
          <a:p>
            <a:pPr lvl="0" rtl="0"/>
            <a:r>
              <a:rPr lang="ru-RU" noProof="0" dirty="0"/>
              <a:t>Щелкните, чтобы изменить</a:t>
            </a:r>
          </a:p>
        </p:txBody>
      </p:sp>
      <p:sp>
        <p:nvSpPr>
          <p:cNvPr id="17" name="Текст 15">
            <a:extLst>
              <a:ext uri="{FF2B5EF4-FFF2-40B4-BE49-F238E27FC236}">
                <a16:creationId xmlns:a16="http://schemas.microsoft.com/office/drawing/2014/main" id="{76D8129B-5B68-421C-968C-3663C86EFC7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32131" y="2584097"/>
            <a:ext cx="2141764" cy="514350"/>
          </a:xfrm>
        </p:spPr>
        <p:txBody>
          <a:bodyPr rtlCol="0" anchor="ctr">
            <a:normAutofit/>
          </a:bodyPr>
          <a:lstStyle>
            <a:lvl1pPr marL="0" indent="0" algn="r">
              <a:buNone/>
              <a:defRPr lang="ru-RU" sz="2000"/>
            </a:lvl1pPr>
          </a:lstStyle>
          <a:p>
            <a:pPr lvl="0" rtl="0"/>
            <a:r>
              <a:rPr lang="ru-RU" noProof="0" dirty="0"/>
              <a:t>Щелкните, чтобы изменить</a:t>
            </a:r>
          </a:p>
        </p:txBody>
      </p:sp>
      <p:sp>
        <p:nvSpPr>
          <p:cNvPr id="18" name="Текст 15">
            <a:extLst>
              <a:ext uri="{FF2B5EF4-FFF2-40B4-BE49-F238E27FC236}">
                <a16:creationId xmlns:a16="http://schemas.microsoft.com/office/drawing/2014/main" id="{6C741DCA-8EBD-44F5-9D38-E938A628ADC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38556" y="3660422"/>
            <a:ext cx="2141764" cy="514350"/>
          </a:xfrm>
        </p:spPr>
        <p:txBody>
          <a:bodyPr rtlCol="0" anchor="ctr">
            <a:normAutofit/>
          </a:bodyPr>
          <a:lstStyle>
            <a:lvl1pPr marL="0" indent="0" algn="r">
              <a:buNone/>
              <a:defRPr lang="ru-RU" sz="2000"/>
            </a:lvl1pPr>
          </a:lstStyle>
          <a:p>
            <a:pPr lvl="0" rtl="0"/>
            <a:r>
              <a:rPr lang="ru-RU" noProof="0" dirty="0"/>
              <a:t>Щелкните, чтобы изменить</a:t>
            </a:r>
          </a:p>
        </p:txBody>
      </p:sp>
      <p:sp>
        <p:nvSpPr>
          <p:cNvPr id="19" name="Текст 15">
            <a:extLst>
              <a:ext uri="{FF2B5EF4-FFF2-40B4-BE49-F238E27FC236}">
                <a16:creationId xmlns:a16="http://schemas.microsoft.com/office/drawing/2014/main" id="{5C43C6B1-A1BD-4A90-8B4B-F361C1BEDD2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922756" y="4736748"/>
            <a:ext cx="2141764" cy="514350"/>
          </a:xfrm>
        </p:spPr>
        <p:txBody>
          <a:bodyPr rtlCol="0" anchor="ctr">
            <a:normAutofit/>
          </a:bodyPr>
          <a:lstStyle>
            <a:lvl1pPr marL="0" indent="0" algn="r">
              <a:buNone/>
              <a:defRPr lang="ru-RU" sz="2000"/>
            </a:lvl1pPr>
          </a:lstStyle>
          <a:p>
            <a:pPr lvl="0" rtl="0"/>
            <a:r>
              <a:rPr lang="ru-RU" noProof="0" dirty="0"/>
              <a:t>Щелкните, чтобы изменить</a:t>
            </a:r>
          </a:p>
        </p:txBody>
      </p:sp>
      <p:sp>
        <p:nvSpPr>
          <p:cNvPr id="34" name="Текст 15">
            <a:extLst>
              <a:ext uri="{FF2B5EF4-FFF2-40B4-BE49-F238E27FC236}">
                <a16:creationId xmlns:a16="http://schemas.microsoft.com/office/drawing/2014/main" id="{0C66E1BD-33F0-4B94-BF94-CD4698F85C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1536" y="1613528"/>
            <a:ext cx="5102680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lang="ru-RU" sz="1400" spc="50" baseline="0"/>
            </a:lvl1pPr>
          </a:lstStyle>
          <a:p>
            <a:pPr lvl="0" rtl="0"/>
            <a:r>
              <a:rPr lang="ru-RU" noProof="0" dirty="0"/>
              <a:t>Щелкните, чтобы изменить стиль текста на образце слайда</a:t>
            </a:r>
          </a:p>
        </p:txBody>
      </p:sp>
      <p:sp>
        <p:nvSpPr>
          <p:cNvPr id="35" name="Текст 15">
            <a:extLst>
              <a:ext uri="{FF2B5EF4-FFF2-40B4-BE49-F238E27FC236}">
                <a16:creationId xmlns:a16="http://schemas.microsoft.com/office/drawing/2014/main" id="{2D4661B1-6559-407A-9AEC-A46A0570AE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86029" y="2682564"/>
            <a:ext cx="5102680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lang="ru-RU" sz="1400" spc="50" baseline="0"/>
            </a:lvl1pPr>
          </a:lstStyle>
          <a:p>
            <a:pPr lvl="0" rtl="0"/>
            <a:r>
              <a:rPr lang="ru-RU" noProof="0" dirty="0"/>
              <a:t>Щелкните, чтобы изменить стиль текста на образце слайда</a:t>
            </a:r>
          </a:p>
        </p:txBody>
      </p:sp>
      <p:sp>
        <p:nvSpPr>
          <p:cNvPr id="36" name="Текст 15">
            <a:extLst>
              <a:ext uri="{FF2B5EF4-FFF2-40B4-BE49-F238E27FC236}">
                <a16:creationId xmlns:a16="http://schemas.microsoft.com/office/drawing/2014/main" id="{DCC983F7-6A25-42C0-811C-EA32138C5B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76938" y="3755394"/>
            <a:ext cx="5102680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lang="ru-RU" sz="1400" spc="50" baseline="0"/>
            </a:lvl1pPr>
          </a:lstStyle>
          <a:p>
            <a:pPr lvl="0" rtl="0"/>
            <a:r>
              <a:rPr lang="ru-RU" noProof="0" dirty="0"/>
              <a:t>Щелкните, чтобы изменить стиль текста на образце слайда</a:t>
            </a:r>
          </a:p>
        </p:txBody>
      </p:sp>
      <p:sp>
        <p:nvSpPr>
          <p:cNvPr id="37" name="Текст 15">
            <a:extLst>
              <a:ext uri="{FF2B5EF4-FFF2-40B4-BE49-F238E27FC236}">
                <a16:creationId xmlns:a16="http://schemas.microsoft.com/office/drawing/2014/main" id="{E83DA0EB-27DD-416A-8DA5-4AFDC8587E5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5280" y="4824430"/>
            <a:ext cx="5102680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lang="ru-RU" sz="1400" spc="50" baseline="0"/>
            </a:lvl1pPr>
          </a:lstStyle>
          <a:p>
            <a:pPr lvl="0" rtl="0"/>
            <a:r>
              <a:rPr lang="ru-RU" noProof="0" dirty="0"/>
              <a:t>Щелкните, чтобы изменить стиль текста на образце слайда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74DC36F-5D3E-439D-80B5-32633FC34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lang="ru-RU" sz="900">
                <a:solidFill>
                  <a:srgbClr val="898989"/>
                </a:solidFill>
              </a:defRPr>
            </a:lvl1pPr>
          </a:lstStyle>
          <a:p>
            <a:pPr rtl="0"/>
            <a:r>
              <a:rPr lang="ru-RU" noProof="0" dirty="0"/>
              <a:t>20XX г.</a:t>
            </a:r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C710A8A-CEC9-4787-A745-C28DD965F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9143" y="6356350"/>
            <a:ext cx="3775981" cy="365125"/>
          </a:xfrm>
        </p:spPr>
        <p:txBody>
          <a:bodyPr rtlCol="0"/>
          <a:lstStyle>
            <a:lvl1pPr>
              <a:defRPr lang="ru-RU" sz="900"/>
            </a:lvl1pPr>
          </a:lstStyle>
          <a:p>
            <a:pPr rtl="0"/>
            <a:r>
              <a:rPr lang="ru-RU" noProof="0" dirty="0"/>
              <a:t>ЗАГОЛОВОК ПРЕЗЕНТАЦИИ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162BD04-8F01-472A-9456-4702A221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 rtlCol="0"/>
          <a:lstStyle>
            <a:lvl1pPr>
              <a:defRPr lang="ru-RU" sz="900"/>
            </a:lvl1pPr>
          </a:lstStyle>
          <a:p>
            <a:pPr rtl="0"/>
            <a:fld id="{A49DFD55-3C28-40EF-9E31-A92D2E4017FF}" type="slidenum">
              <a:rPr lang="ru-RU" noProof="0" smtClean="0"/>
              <a:pPr/>
              <a:t>‹#›</a:t>
            </a:fld>
            <a:endParaRPr lang="ru-RU" noProof="0" dirty="0"/>
          </a:p>
        </p:txBody>
      </p:sp>
      <p:cxnSp>
        <p:nvCxnSpPr>
          <p:cNvPr id="3" name="Прямая соединительная линия 2">
            <a:extLst>
              <a:ext uri="{FF2B5EF4-FFF2-40B4-BE49-F238E27FC236}">
                <a16:creationId xmlns:a16="http://schemas.microsoft.com/office/drawing/2014/main" id="{D3795F91-C721-4363-956D-756673AE7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353515" y="502393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8AC14461-E27D-413D-B31A-47B74646A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759917" y="3948451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4D6AEA4C-7710-4829-BA87-8DD77F159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173453" y="2872686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E9BD473E-6203-491C-87AC-54AC0AB23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86263" y="179608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52594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Два объекта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892177"/>
            <a:ext cx="8421688" cy="1325563"/>
          </a:xfrm>
        </p:spPr>
        <p:txBody>
          <a:bodyPr rtlCol="0">
            <a:normAutofit/>
          </a:bodyPr>
          <a:lstStyle>
            <a:lvl1pPr>
              <a:defRPr lang="ru-RU" sz="2800" kern="1200" spc="150" baseline="0" dirty="0">
                <a:solidFill>
                  <a:schemeClr val="tx1"/>
                </a:solidFill>
                <a:latin typeface="+mj-cs"/>
                <a:ea typeface="+mj-ea"/>
                <a:cs typeface="+mj-cs"/>
              </a:defRPr>
            </a:lvl1pPr>
          </a:lstStyle>
          <a:p>
            <a:pPr rtl="0"/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76936"/>
            <a:ext cx="3924300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ru-RU" sz="2000" kern="1200" spc="150" baseline="0" dirty="0" smtClean="0">
                <a:solidFill>
                  <a:schemeClr val="tx1"/>
                </a:solidFill>
                <a:latin typeface="+mj-cs"/>
                <a:ea typeface="+mj-ea"/>
                <a:cs typeface="+mj-cs"/>
              </a:defRPr>
            </a:lvl1pPr>
            <a:lvl2pPr marL="457200" indent="0">
              <a:buNone/>
              <a:defRPr lang="ru-RU" sz="2000" b="1"/>
            </a:lvl2pPr>
            <a:lvl3pPr marL="914400" indent="0">
              <a:buNone/>
              <a:defRPr lang="ru-RU" sz="1800" b="1"/>
            </a:lvl3pPr>
            <a:lvl4pPr marL="1371600" indent="0">
              <a:buNone/>
              <a:defRPr lang="ru-RU" sz="1600" b="1"/>
            </a:lvl4pPr>
            <a:lvl5pPr marL="1828800" indent="0">
              <a:buNone/>
              <a:defRPr lang="ru-RU" sz="1600" b="1"/>
            </a:lvl5pPr>
            <a:lvl6pPr marL="2286000" indent="0">
              <a:buNone/>
              <a:defRPr lang="ru-RU" sz="1600" b="1"/>
            </a:lvl6pPr>
            <a:lvl7pPr marL="2743200" indent="0">
              <a:buNone/>
              <a:defRPr lang="ru-RU" sz="1600" b="1"/>
            </a:lvl7pPr>
            <a:lvl8pPr marL="3200400" indent="0">
              <a:buNone/>
              <a:defRPr lang="ru-RU" sz="1600" b="1"/>
            </a:lvl8pPr>
            <a:lvl9pPr marL="3657600" indent="0">
              <a:buNone/>
              <a:defRPr lang="ru-RU" sz="1600" b="1"/>
            </a:lvl9pPr>
          </a:lstStyle>
          <a:p>
            <a:pPr lvl="0" rtl="0"/>
            <a:r>
              <a:rPr lang="ru-RU"/>
              <a:t>ЩЕЛКНИТЕ, ЧТОБЫ ИЗМЕНИТЬ 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933700" y="3834606"/>
            <a:ext cx="3924300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lang="ru-RU" sz="1400" spc="50" baseline="0"/>
            </a:lvl1pPr>
            <a:lvl2pPr marL="457200" indent="0">
              <a:lnSpc>
                <a:spcPct val="100000"/>
              </a:lnSpc>
              <a:buNone/>
              <a:defRPr lang="ru-RU" sz="1400" spc="50" baseline="0"/>
            </a:lvl2pPr>
            <a:lvl3pPr marL="914400" indent="0">
              <a:lnSpc>
                <a:spcPct val="100000"/>
              </a:lnSpc>
              <a:buNone/>
              <a:defRPr lang="ru-RU" sz="1400" spc="50" baseline="0"/>
            </a:lvl3pPr>
            <a:lvl4pPr marL="1371600" indent="0">
              <a:lnSpc>
                <a:spcPct val="100000"/>
              </a:lnSpc>
              <a:buNone/>
              <a:defRPr lang="ru-RU" sz="1400" spc="50" baseline="0"/>
            </a:lvl4pPr>
            <a:lvl5pPr marL="1828800" indent="0">
              <a:lnSpc>
                <a:spcPct val="100000"/>
              </a:lnSpc>
              <a:buNone/>
              <a:defRPr lang="ru-RU" sz="1400" spc="50" baseline="0"/>
            </a:lvl5pPr>
          </a:lstStyle>
          <a:p>
            <a:pPr lvl="0" rtl="0"/>
            <a:r>
              <a:rPr lang="ru-RU"/>
              <a:t>Щелкните, чтобы изменить стили текста образца слайда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76936"/>
            <a:ext cx="3943627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ru-RU" sz="2000" kern="1200" spc="150" baseline="0" dirty="0" smtClean="0">
                <a:solidFill>
                  <a:schemeClr val="tx1"/>
                </a:solidFill>
                <a:latin typeface="+mj-cs"/>
                <a:ea typeface="+mj-ea"/>
                <a:cs typeface="+mj-cs"/>
              </a:defRPr>
            </a:lvl1pPr>
            <a:lvl2pPr marL="457200" indent="0">
              <a:buNone/>
              <a:defRPr lang="ru-RU" sz="2000" b="1"/>
            </a:lvl2pPr>
            <a:lvl3pPr marL="914400" indent="0">
              <a:buNone/>
              <a:defRPr lang="ru-RU" sz="1800" b="1"/>
            </a:lvl3pPr>
            <a:lvl4pPr marL="1371600" indent="0">
              <a:buNone/>
              <a:defRPr lang="ru-RU" sz="1600" b="1"/>
            </a:lvl4pPr>
            <a:lvl5pPr marL="1828800" indent="0">
              <a:buNone/>
              <a:defRPr lang="ru-RU" sz="1600" b="1"/>
            </a:lvl5pPr>
            <a:lvl6pPr marL="2286000" indent="0">
              <a:buNone/>
              <a:defRPr lang="ru-RU" sz="1600" b="1"/>
            </a:lvl6pPr>
            <a:lvl7pPr marL="2743200" indent="0">
              <a:buNone/>
              <a:defRPr lang="ru-RU" sz="1600" b="1"/>
            </a:lvl7pPr>
            <a:lvl8pPr marL="3200400" indent="0">
              <a:buNone/>
              <a:defRPr lang="ru-RU" sz="1600" b="1"/>
            </a:lvl8pPr>
            <a:lvl9pPr marL="3657600" indent="0">
              <a:buNone/>
              <a:defRPr lang="ru-RU"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ru-RU"/>
              <a:t>ЩЕЛКНИТЕ, ЧТОБЫ ИЗМЕНИТЬ 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10173" y="3834606"/>
            <a:ext cx="3943627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lang="ru-RU" sz="1400" spc="50" baseline="0"/>
            </a:lvl1pPr>
            <a:lvl2pPr marL="457200" indent="0">
              <a:lnSpc>
                <a:spcPct val="100000"/>
              </a:lnSpc>
              <a:buNone/>
              <a:defRPr lang="ru-RU" sz="1400" spc="50" baseline="0"/>
            </a:lvl2pPr>
            <a:lvl3pPr marL="914400" indent="0">
              <a:lnSpc>
                <a:spcPct val="100000"/>
              </a:lnSpc>
              <a:buNone/>
              <a:defRPr lang="ru-RU" sz="1400" spc="50" baseline="0"/>
            </a:lvl3pPr>
            <a:lvl4pPr marL="1371600" indent="0">
              <a:lnSpc>
                <a:spcPct val="100000"/>
              </a:lnSpc>
              <a:buNone/>
              <a:defRPr lang="ru-RU" sz="1400" spc="50" baseline="0"/>
            </a:lvl4pPr>
            <a:lvl5pPr marL="1828800" indent="0">
              <a:lnSpc>
                <a:spcPct val="100000"/>
              </a:lnSpc>
              <a:buNone/>
              <a:defRPr lang="ru-RU" sz="1400" spc="50" baseline="0"/>
            </a:lvl5pPr>
          </a:lstStyle>
          <a:p>
            <a:pPr lvl="0" rtl="0"/>
            <a:r>
              <a:rPr lang="ru-RU"/>
              <a:t>Щелкните, чтобы изменить стили текста образца слайда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lang="ru-RU" sz="900"/>
            </a:lvl1pPr>
          </a:lstStyle>
          <a:p>
            <a:pPr rtl="0"/>
            <a:r>
              <a:rPr lang="ru-RU"/>
              <a:t>20ГГ</a:t>
            </a:r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lang="ru-RU" sz="900"/>
            </a:lvl1pPr>
          </a:lstStyle>
          <a:p>
            <a:pPr rtl="0"/>
            <a:r>
              <a:rPr lang="ru-RU"/>
              <a:t>НАЗВАНИЕ ПРЕЗЕНТАЦИИ</a:t>
            </a:r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lang="ru-RU" sz="900"/>
            </a:lvl1pPr>
          </a:lstStyle>
          <a:p>
            <a:pPr rtl="0"/>
            <a:fld id="{A49DFD55-3C28-40EF-9E31-A92D2E4017FF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11" name="Графический объект 10">
            <a:extLst>
              <a:ext uri="{FF2B5EF4-FFF2-40B4-BE49-F238E27FC236}">
                <a16:creationId xmlns:a16="http://schemas.microsoft.com/office/drawing/2014/main" id="{EE24E1DB-1F20-4C28-8069-D9219D1F8B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368030" cy="391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4519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ри объекта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ru-RU" sz="2800" kern="1200" spc="150" baseline="0" dirty="0">
                <a:solidFill>
                  <a:schemeClr val="tx1"/>
                </a:solidFill>
                <a:latin typeface="+mj-cs"/>
                <a:ea typeface="+mj-ea"/>
                <a:cs typeface="+mj-cs"/>
              </a:defRPr>
            </a:lvl1pPr>
          </a:lstStyle>
          <a:p>
            <a:pPr rtl="0"/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43104" y="2776936"/>
            <a:ext cx="2882475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ru-RU" sz="2000" kern="1200" spc="150" baseline="0" dirty="0" smtClean="0">
                <a:solidFill>
                  <a:schemeClr val="tx1"/>
                </a:solidFill>
                <a:latin typeface="+mj-cs"/>
                <a:ea typeface="+mj-ea"/>
                <a:cs typeface="+mj-cs"/>
              </a:defRPr>
            </a:lvl1pPr>
            <a:lvl2pPr marL="457200" indent="0">
              <a:buNone/>
              <a:defRPr lang="ru-RU" sz="2000" b="1"/>
            </a:lvl2pPr>
            <a:lvl3pPr marL="914400" indent="0">
              <a:buNone/>
              <a:defRPr lang="ru-RU" sz="1800" b="1"/>
            </a:lvl3pPr>
            <a:lvl4pPr marL="1371600" indent="0">
              <a:buNone/>
              <a:defRPr lang="ru-RU" sz="1600" b="1"/>
            </a:lvl4pPr>
            <a:lvl5pPr marL="1828800" indent="0">
              <a:buNone/>
              <a:defRPr lang="ru-RU" sz="1600" b="1"/>
            </a:lvl5pPr>
            <a:lvl6pPr marL="2286000" indent="0">
              <a:buNone/>
              <a:defRPr lang="ru-RU" sz="1600" b="1"/>
            </a:lvl6pPr>
            <a:lvl7pPr marL="2743200" indent="0">
              <a:buNone/>
              <a:defRPr lang="ru-RU" sz="1600" b="1"/>
            </a:lvl7pPr>
            <a:lvl8pPr marL="3200400" indent="0">
              <a:buNone/>
              <a:defRPr lang="ru-RU" sz="1600" b="1"/>
            </a:lvl8pPr>
            <a:lvl9pPr marL="3657600" indent="0">
              <a:buNone/>
              <a:defRPr lang="ru-RU" sz="1600" b="1"/>
            </a:lvl9pPr>
          </a:lstStyle>
          <a:p>
            <a:pPr lvl="0" rtl="0"/>
            <a:r>
              <a:rPr lang="ru-RU"/>
              <a:t>ЩЕЛКНИТЕ, ЧТОБЫ ИЗМЕНИТЬ 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43104" y="3834606"/>
            <a:ext cx="2882475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lang="ru-RU" sz="1400" spc="50" baseline="0"/>
            </a:lvl1pPr>
            <a:lvl2pPr marL="457200" indent="0">
              <a:lnSpc>
                <a:spcPct val="100000"/>
              </a:lnSpc>
              <a:buNone/>
              <a:defRPr lang="ru-RU" sz="1400" spc="50" baseline="0"/>
            </a:lvl2pPr>
            <a:lvl3pPr marL="914400" indent="0">
              <a:lnSpc>
                <a:spcPct val="100000"/>
              </a:lnSpc>
              <a:buNone/>
              <a:defRPr lang="ru-RU" sz="1400" spc="50" baseline="0"/>
            </a:lvl3pPr>
            <a:lvl4pPr marL="1371600" indent="0">
              <a:lnSpc>
                <a:spcPct val="100000"/>
              </a:lnSpc>
              <a:buNone/>
              <a:defRPr lang="ru-RU" sz="1400" spc="50" baseline="0"/>
            </a:lvl4pPr>
            <a:lvl5pPr marL="1828800" indent="0">
              <a:lnSpc>
                <a:spcPct val="100000"/>
              </a:lnSpc>
              <a:buNone/>
              <a:defRPr lang="ru-RU" sz="1400" spc="50" baseline="0"/>
            </a:lvl5pPr>
          </a:lstStyle>
          <a:p>
            <a:pPr lvl="0" rtl="0"/>
            <a:r>
              <a:rPr lang="ru-RU"/>
              <a:t>Щелкните, чтобы изменить стили текста образца слайда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47665" y="2776936"/>
            <a:ext cx="2896671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ru-RU" sz="2000" kern="1200" spc="150" baseline="0" dirty="0" smtClean="0">
                <a:solidFill>
                  <a:schemeClr val="tx1"/>
                </a:solidFill>
                <a:latin typeface="+mj-cs"/>
                <a:ea typeface="+mj-ea"/>
                <a:cs typeface="+mj-cs"/>
              </a:defRPr>
            </a:lvl1pPr>
            <a:lvl2pPr marL="457200" indent="0">
              <a:buNone/>
              <a:defRPr lang="ru-RU" sz="2000" b="1"/>
            </a:lvl2pPr>
            <a:lvl3pPr marL="914400" indent="0">
              <a:buNone/>
              <a:defRPr lang="ru-RU" sz="1800" b="1"/>
            </a:lvl3pPr>
            <a:lvl4pPr marL="1371600" indent="0">
              <a:buNone/>
              <a:defRPr lang="ru-RU" sz="1600" b="1"/>
            </a:lvl4pPr>
            <a:lvl5pPr marL="1828800" indent="0">
              <a:buNone/>
              <a:defRPr lang="ru-RU" sz="1600" b="1"/>
            </a:lvl5pPr>
            <a:lvl6pPr marL="2286000" indent="0">
              <a:buNone/>
              <a:defRPr lang="ru-RU" sz="1600" b="1"/>
            </a:lvl6pPr>
            <a:lvl7pPr marL="2743200" indent="0">
              <a:buNone/>
              <a:defRPr lang="ru-RU" sz="1600" b="1"/>
            </a:lvl7pPr>
            <a:lvl8pPr marL="3200400" indent="0">
              <a:buNone/>
              <a:defRPr lang="ru-RU" sz="1600" b="1"/>
            </a:lvl8pPr>
            <a:lvl9pPr marL="3657600" indent="0">
              <a:buNone/>
              <a:defRPr lang="ru-RU"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ru-RU"/>
              <a:t>ЩЕЛКНИТЕ, ЧТОБЫ ИЗМЕНИТЬ 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7665" y="3834606"/>
            <a:ext cx="2896671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lang="ru-RU" sz="1400" spc="50" baseline="0"/>
            </a:lvl1pPr>
            <a:lvl2pPr marL="457200" indent="0">
              <a:lnSpc>
                <a:spcPct val="100000"/>
              </a:lnSpc>
              <a:buNone/>
              <a:defRPr lang="ru-RU" sz="1400" spc="50" baseline="0"/>
            </a:lvl2pPr>
            <a:lvl3pPr marL="914400" indent="0">
              <a:lnSpc>
                <a:spcPct val="100000"/>
              </a:lnSpc>
              <a:buNone/>
              <a:defRPr lang="ru-RU" sz="1400" spc="50" baseline="0"/>
            </a:lvl3pPr>
            <a:lvl4pPr marL="1371600" indent="0">
              <a:lnSpc>
                <a:spcPct val="100000"/>
              </a:lnSpc>
              <a:buNone/>
              <a:defRPr lang="ru-RU" sz="1400" spc="50" baseline="0"/>
            </a:lvl4pPr>
            <a:lvl5pPr marL="1828800" indent="0">
              <a:lnSpc>
                <a:spcPct val="100000"/>
              </a:lnSpc>
              <a:buNone/>
              <a:defRPr lang="ru-RU" sz="1400" spc="50" baseline="0"/>
            </a:lvl5pPr>
          </a:lstStyle>
          <a:p>
            <a:pPr lvl="0" rtl="0"/>
            <a:r>
              <a:rPr lang="ru-RU"/>
              <a:t>Щелкните, чтобы изменить стили текста образца слайда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21" name="Текст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066421" y="2776936"/>
            <a:ext cx="2882475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ru-RU" sz="2000" kern="1200" spc="150" baseline="0" dirty="0" smtClean="0">
                <a:solidFill>
                  <a:schemeClr val="tx1"/>
                </a:solidFill>
                <a:latin typeface="+mj-cs"/>
                <a:ea typeface="+mj-ea"/>
                <a:cs typeface="+mj-cs"/>
              </a:defRPr>
            </a:lvl1pPr>
            <a:lvl2pPr marL="457200" indent="0">
              <a:buNone/>
              <a:defRPr lang="ru-RU" sz="2000" b="1"/>
            </a:lvl2pPr>
            <a:lvl3pPr marL="914400" indent="0">
              <a:buNone/>
              <a:defRPr lang="ru-RU" sz="1800" b="1"/>
            </a:lvl3pPr>
            <a:lvl4pPr marL="1371600" indent="0">
              <a:buNone/>
              <a:defRPr lang="ru-RU" sz="1600" b="1"/>
            </a:lvl4pPr>
            <a:lvl5pPr marL="1828800" indent="0">
              <a:buNone/>
              <a:defRPr lang="ru-RU" sz="1600" b="1"/>
            </a:lvl5pPr>
            <a:lvl6pPr marL="2286000" indent="0">
              <a:buNone/>
              <a:defRPr lang="ru-RU" sz="1600" b="1"/>
            </a:lvl6pPr>
            <a:lvl7pPr marL="2743200" indent="0">
              <a:buNone/>
              <a:defRPr lang="ru-RU" sz="1600" b="1"/>
            </a:lvl7pPr>
            <a:lvl8pPr marL="3200400" indent="0">
              <a:buNone/>
              <a:defRPr lang="ru-RU" sz="1600" b="1"/>
            </a:lvl8pPr>
            <a:lvl9pPr marL="3657600" indent="0">
              <a:buNone/>
              <a:defRPr lang="ru-RU" sz="1600" b="1"/>
            </a:lvl9pPr>
          </a:lstStyle>
          <a:p>
            <a:pPr lvl="0" rtl="0"/>
            <a:r>
              <a:rPr lang="ru-RU"/>
              <a:t>ЩЕЛКНИТЕ, ЧТОБЫ ИЗМЕНИТЬ ОБРАЗЕЦ ТЕКСТА</a:t>
            </a:r>
          </a:p>
        </p:txBody>
      </p:sp>
      <p:sp>
        <p:nvSpPr>
          <p:cNvPr id="22" name="Объект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066421" y="3834606"/>
            <a:ext cx="2882475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lang="ru-RU" sz="1400" spc="50" baseline="0"/>
            </a:lvl1pPr>
            <a:lvl2pPr marL="457200" indent="0">
              <a:lnSpc>
                <a:spcPct val="100000"/>
              </a:lnSpc>
              <a:buNone/>
              <a:defRPr lang="ru-RU" sz="1400" spc="50" baseline="0"/>
            </a:lvl2pPr>
            <a:lvl3pPr marL="914400" indent="0">
              <a:lnSpc>
                <a:spcPct val="100000"/>
              </a:lnSpc>
              <a:buNone/>
              <a:defRPr lang="ru-RU" sz="1400" spc="50" baseline="0"/>
            </a:lvl3pPr>
            <a:lvl4pPr marL="1371600" indent="0">
              <a:lnSpc>
                <a:spcPct val="100000"/>
              </a:lnSpc>
              <a:buNone/>
              <a:defRPr lang="ru-RU" sz="1400" spc="50" baseline="0"/>
            </a:lvl4pPr>
            <a:lvl5pPr marL="1828800" indent="0">
              <a:lnSpc>
                <a:spcPct val="100000"/>
              </a:lnSpc>
              <a:buNone/>
              <a:defRPr lang="ru-RU" sz="1400" spc="50" baseline="0"/>
            </a:lvl5pPr>
          </a:lstStyle>
          <a:p>
            <a:pPr lvl="0" rtl="0"/>
            <a:r>
              <a:rPr lang="ru-RU"/>
              <a:t>Щелкните, чтобы изменить стили текста образца слайда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lang="ru-RU" sz="900"/>
            </a:lvl1pPr>
          </a:lstStyle>
          <a:p>
            <a:pPr rtl="0"/>
            <a:r>
              <a:rPr lang="ru-RU"/>
              <a:t>20ГГ</a:t>
            </a:r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lang="ru-RU" sz="900"/>
            </a:lvl1pPr>
          </a:lstStyle>
          <a:p>
            <a:pPr rtl="0"/>
            <a:r>
              <a:rPr lang="ru-RU"/>
              <a:t>НАЗВАНИЕ ПРЕЗЕНТАЦИИ</a:t>
            </a:r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lang="ru-RU" sz="900"/>
            </a:lvl1pPr>
          </a:lstStyle>
          <a:p>
            <a:pPr rtl="0"/>
            <a:fld id="{A49DFD55-3C28-40EF-9E31-A92D2E4017FF}" type="slidenum">
              <a:rPr lang="ru-RU" smtClean="0"/>
              <a:pPr/>
              <a:t>‹#›</a:t>
            </a:fld>
            <a:endParaRPr lang="ru-RU" dirty="0"/>
          </a:p>
        </p:txBody>
      </p:sp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B2368EF4-1233-48C7-8DB5-75844BFCD5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238376" cy="3105150"/>
            <a:chOff x="0" y="0"/>
            <a:chExt cx="2238376" cy="3105150"/>
          </a:xfrm>
        </p:grpSpPr>
        <p:cxnSp>
          <p:nvCxnSpPr>
            <p:cNvPr id="16" name="Прямая соединительная линия 15">
              <a:extLst>
                <a:ext uri="{FF2B5EF4-FFF2-40B4-BE49-F238E27FC236}">
                  <a16:creationId xmlns:a16="http://schemas.microsoft.com/office/drawing/2014/main" id="{463D7850-C2A6-43CE-BBE4-8E81A0A593BF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1238250" cy="31051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Прямая соединительная линия 19">
              <a:extLst>
                <a:ext uri="{FF2B5EF4-FFF2-40B4-BE49-F238E27FC236}">
                  <a16:creationId xmlns:a16="http://schemas.microsoft.com/office/drawing/2014/main" id="{EBAD3E03-2E3B-440C-9105-6F9D33006D66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2238376" cy="24765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188967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Свод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5" y="1671639"/>
            <a:ext cx="5111750" cy="1204912"/>
          </a:xfrm>
        </p:spPr>
        <p:txBody>
          <a:bodyPr rtlCol="0" anchor="b">
            <a:normAutofit/>
          </a:bodyPr>
          <a:lstStyle>
            <a:lvl1pPr>
              <a:defRPr lang="ru-RU" sz="2800" kern="1200" spc="150" baseline="0" dirty="0">
                <a:solidFill>
                  <a:schemeClr val="tx1"/>
                </a:solidFill>
                <a:latin typeface="+mj-cs"/>
                <a:ea typeface="+mj-ea"/>
                <a:cs typeface="+mj-cs"/>
              </a:defRPr>
            </a:lvl1pPr>
          </a:lstStyle>
          <a:p>
            <a:pPr rtl="0"/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76875" y="3660774"/>
            <a:ext cx="5111750" cy="1525588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lang="ru-RU"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lang="ru-RU"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lang="ru-RU"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lang="ru-RU"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lang="ru-RU"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lang="ru-RU"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lang="ru-RU"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lang="ru-RU"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lang="ru-RU"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/>
              <a:t>Щелкните, чтобы изменить стили текста образца слайда</a:t>
            </a:r>
          </a:p>
        </p:txBody>
      </p:sp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D74AA03A-263D-4B5F-B05B-7D6923A9A4D3}"/>
              </a:ext>
            </a:extLst>
          </p:cNvPr>
          <p:cNvGrpSpPr/>
          <p:nvPr userDrawn="1"/>
        </p:nvGrpSpPr>
        <p:grpSpPr>
          <a:xfrm>
            <a:off x="0" y="0"/>
            <a:ext cx="4762501" cy="5186363"/>
            <a:chOff x="0" y="0"/>
            <a:chExt cx="4762501" cy="5186363"/>
          </a:xfrm>
        </p:grpSpPr>
        <p:cxnSp>
          <p:nvCxnSpPr>
            <p:cNvPr id="23" name="Прямая соединительная линия 22">
              <a:extLst>
                <a:ext uri="{FF2B5EF4-FFF2-40B4-BE49-F238E27FC236}">
                  <a16:creationId xmlns:a16="http://schemas.microsoft.com/office/drawing/2014/main" id="{D87F08D6-2CA7-4A5A-BE34-07113DCA535D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0" y="876300"/>
              <a:ext cx="4762500" cy="16287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Прямая соединительная линия 11">
              <a:extLst>
                <a:ext uri="{FF2B5EF4-FFF2-40B4-BE49-F238E27FC236}">
                  <a16:creationId xmlns:a16="http://schemas.microsoft.com/office/drawing/2014/main" id="{A768C87F-B9C3-4DFF-8454-F3F52CE4346B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2638425" y="0"/>
              <a:ext cx="2124076" cy="518636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Дата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lang="ru-RU" sz="900"/>
            </a:lvl1pPr>
          </a:lstStyle>
          <a:p>
            <a:pPr rtl="0"/>
            <a:r>
              <a:rPr lang="ru-RU"/>
              <a:t>20ГГ</a:t>
            </a:r>
          </a:p>
        </p:txBody>
      </p:sp>
      <p:sp>
        <p:nvSpPr>
          <p:cNvPr id="22" name="Нижний колонтитул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 lang="ru-RU" sz="900"/>
            </a:lvl1pPr>
          </a:lstStyle>
          <a:p>
            <a:pPr rtl="0"/>
            <a:r>
              <a:rPr lang="ru-RU"/>
              <a:t>НАЗВАНИЕ ПРЕЗЕНТАЦИИ</a:t>
            </a:r>
          </a:p>
        </p:txBody>
      </p:sp>
      <p:sp>
        <p:nvSpPr>
          <p:cNvPr id="24" name="Номер слайда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lang="ru-RU" sz="900"/>
            </a:lvl1pPr>
          </a:lstStyle>
          <a:p>
            <a:pPr rtl="0"/>
            <a:fld id="{A49DFD55-3C28-40EF-9E31-A92D2E4017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177805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Заключение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rtlCol="0" anchor="b">
            <a:noAutofit/>
          </a:bodyPr>
          <a:lstStyle>
            <a:lvl1pPr algn="l">
              <a:defRPr lang="ru-RU" sz="3600" spc="15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ru-RU"/>
              <a:t>СТИЛЬ ОБРАЗЦА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3238103"/>
            <a:ext cx="4179570" cy="1371997"/>
          </a:xfrm>
        </p:spPr>
        <p:txBody>
          <a:bodyPr rtlCol="0">
            <a:normAutofit/>
          </a:bodyPr>
          <a:lstStyle>
            <a:lvl1pPr marL="0" indent="0" algn="l">
              <a:lnSpc>
                <a:spcPct val="150000"/>
              </a:lnSpc>
              <a:buNone/>
              <a:defRPr lang="ru-RU" sz="1400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lang="ru-RU" sz="2000"/>
            </a:lvl2pPr>
            <a:lvl3pPr marL="914400" indent="0" algn="ctr">
              <a:buNone/>
              <a:defRPr lang="ru-RU" sz="1800"/>
            </a:lvl3pPr>
            <a:lvl4pPr marL="1371600" indent="0" algn="ctr">
              <a:buNone/>
              <a:defRPr lang="ru-RU" sz="1600"/>
            </a:lvl4pPr>
            <a:lvl5pPr marL="1828800" indent="0" algn="ctr">
              <a:buNone/>
              <a:defRPr lang="ru-RU" sz="1600"/>
            </a:lvl5pPr>
            <a:lvl6pPr marL="2286000" indent="0" algn="ctr">
              <a:buNone/>
              <a:defRPr lang="ru-RU" sz="1600"/>
            </a:lvl6pPr>
            <a:lvl7pPr marL="2743200" indent="0" algn="ctr">
              <a:buNone/>
              <a:defRPr lang="ru-RU" sz="1600"/>
            </a:lvl7pPr>
            <a:lvl8pPr marL="3200400" indent="0" algn="ctr">
              <a:buNone/>
              <a:defRPr lang="ru-RU" sz="1600"/>
            </a:lvl8pPr>
            <a:lvl9pPr marL="3657600" indent="0" algn="ctr">
              <a:buNone/>
              <a:defRPr lang="ru-RU" sz="1600"/>
            </a:lvl9pPr>
          </a:lstStyle>
          <a:p>
            <a:pPr rtl="0"/>
            <a:r>
              <a:rPr lang="ru-RU"/>
              <a:t>Образец подзаголовка</a:t>
            </a:r>
          </a:p>
        </p:txBody>
      </p:sp>
      <p:pic>
        <p:nvPicPr>
          <p:cNvPr id="6" name="Графический объект 5">
            <a:extLst>
              <a:ext uri="{FF2B5EF4-FFF2-40B4-BE49-F238E27FC236}">
                <a16:creationId xmlns:a16="http://schemas.microsoft.com/office/drawing/2014/main" id="{ED3361C9-310A-4255-A94E-B77588962DA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9" name="Дата 6">
            <a:extLst>
              <a:ext uri="{FF2B5EF4-FFF2-40B4-BE49-F238E27FC236}">
                <a16:creationId xmlns:a16="http://schemas.microsoft.com/office/drawing/2014/main" id="{BF358517-D7B7-40D0-A9D0-B650C808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 rtlCol="0"/>
          <a:lstStyle>
            <a:lvl1pPr>
              <a:defRPr lang="ru-RU" sz="900"/>
            </a:lvl1pPr>
          </a:lstStyle>
          <a:p>
            <a:pPr rtl="0"/>
            <a:r>
              <a:rPr lang="ru-RU"/>
              <a:t>20ГГ</a:t>
            </a:r>
          </a:p>
        </p:txBody>
      </p:sp>
      <p:sp>
        <p:nvSpPr>
          <p:cNvPr id="10" name="Нижний колонтитул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 rtlCol="0"/>
          <a:lstStyle>
            <a:lvl1pPr>
              <a:defRPr lang="ru-RU" sz="900"/>
            </a:lvl1pPr>
          </a:lstStyle>
          <a:p>
            <a:pPr rtl="0"/>
            <a:r>
              <a:rPr lang="ru-RU"/>
              <a:t>НАЗВАНИЕ ПРЕЗЕНТАЦИИ</a:t>
            </a:r>
          </a:p>
        </p:txBody>
      </p:sp>
      <p:sp>
        <p:nvSpPr>
          <p:cNvPr id="11" name="Номер слайда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 rtlCol="0"/>
          <a:lstStyle>
            <a:lvl1pPr>
              <a:defRPr lang="ru-RU" sz="900"/>
            </a:lvl1pPr>
          </a:lstStyle>
          <a:p>
            <a:pPr rtl="0"/>
            <a:fld id="{A49DFD55-3C28-40EF-9E31-A92D2E4017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91140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Повестка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Графический объект 7">
            <a:extLst>
              <a:ext uri="{FF2B5EF4-FFF2-40B4-BE49-F238E27FC236}">
                <a16:creationId xmlns:a16="http://schemas.microsoft.com/office/drawing/2014/main" id="{D514C6BF-376E-43E8-881D-2E76742699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5488815" y="0"/>
            <a:ext cx="6703185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500" y="1020445"/>
            <a:ext cx="2895600" cy="1325563"/>
          </a:xfrm>
        </p:spPr>
        <p:txBody>
          <a:bodyPr rtlCol="0" anchor="b">
            <a:normAutofit/>
          </a:bodyPr>
          <a:lstStyle>
            <a:lvl1pPr>
              <a:defRPr lang="ru-RU" sz="2800" spc="15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ru-RU"/>
              <a:t>СТИЛЬ ОБРАЗЦА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0" y="2924175"/>
            <a:ext cx="2895600" cy="2519363"/>
          </a:xfrm>
        </p:spPr>
        <p:txBody>
          <a:bodyPr rtlCol="0">
            <a:normAutofit/>
          </a:bodyPr>
          <a:lstStyle>
            <a:lvl1pPr marL="0" indent="0">
              <a:lnSpc>
                <a:spcPct val="150000"/>
              </a:lnSpc>
              <a:buNone/>
              <a:defRPr lang="ru-RU" sz="14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buNone/>
              <a:defRPr lang="ru-RU" sz="1400">
                <a:solidFill>
                  <a:schemeClr val="bg1"/>
                </a:solidFill>
              </a:defRPr>
            </a:lvl2pPr>
            <a:lvl3pPr marL="914400" indent="0">
              <a:lnSpc>
                <a:spcPct val="150000"/>
              </a:lnSpc>
              <a:buNone/>
              <a:defRPr lang="ru-RU" sz="1400">
                <a:solidFill>
                  <a:schemeClr val="bg1"/>
                </a:solidFill>
              </a:defRPr>
            </a:lvl3pPr>
            <a:lvl4pPr marL="1371600" indent="0">
              <a:lnSpc>
                <a:spcPct val="150000"/>
              </a:lnSpc>
              <a:buNone/>
              <a:defRPr lang="ru-RU" sz="1400">
                <a:solidFill>
                  <a:schemeClr val="bg1"/>
                </a:solidFill>
              </a:defRPr>
            </a:lvl4pPr>
            <a:lvl5pPr marL="1828800" indent="0">
              <a:lnSpc>
                <a:spcPct val="150000"/>
              </a:lnSpc>
              <a:buNone/>
              <a:defRPr lang="ru-RU" sz="14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/>
              <a:t>Щелкните, чтобы изменить стили текста образца слайда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39F5093-3C53-4152-B8FE-0522E0795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 rtlCol="0"/>
          <a:lstStyle>
            <a:lvl1pPr>
              <a:defRPr lang="ru-RU" sz="900"/>
            </a:lvl1pPr>
          </a:lstStyle>
          <a:p>
            <a:pPr rtl="0"/>
            <a:r>
              <a:rPr lang="ru-RU"/>
              <a:t>20XX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 rtlCol="0"/>
          <a:lstStyle>
            <a:lvl1pPr>
              <a:defRPr lang="ru-RU" sz="900"/>
            </a:lvl1pPr>
          </a:lstStyle>
          <a:p>
            <a:pPr rtl="0"/>
            <a:r>
              <a:rPr lang="ru-RU"/>
              <a:t>ЗАГОЛОВОК ПРЕЗЕНТАЦИИ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 rtlCol="0"/>
          <a:lstStyle>
            <a:lvl1pPr>
              <a:defRPr lang="ru-RU" sz="900"/>
            </a:lvl1pPr>
          </a:lstStyle>
          <a:p>
            <a:pPr rtl="0"/>
            <a:fld id="{A49DFD55-3C28-40EF-9E31-A92D2E4017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82124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Введ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075" y="1671639"/>
            <a:ext cx="5111750" cy="1204912"/>
          </a:xfrm>
        </p:spPr>
        <p:txBody>
          <a:bodyPr rtlCol="0" anchor="b">
            <a:normAutofit/>
          </a:bodyPr>
          <a:lstStyle>
            <a:lvl1pPr>
              <a:defRPr lang="ru-RU" sz="2800" kern="1200" spc="150" baseline="0" dirty="0">
                <a:solidFill>
                  <a:schemeClr val="tx1"/>
                </a:solidFill>
                <a:latin typeface="+mj-cs"/>
                <a:ea typeface="+mj-ea"/>
                <a:cs typeface="+mj-cs"/>
              </a:defRPr>
            </a:lvl1pPr>
          </a:lstStyle>
          <a:p>
            <a:pPr rtl="0"/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3660774"/>
            <a:ext cx="5111750" cy="1525588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lang="ru-RU"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lang="ru-RU"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lang="ru-RU"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lang="ru-RU"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lang="ru-RU"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lang="ru-RU"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lang="ru-RU"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lang="ru-RU"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lang="ru-RU"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/>
              <a:t>Щелкните, чтобы изменить стили текста образца слайда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C11EBF9-6826-475B-8079-C11128991B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219200" cy="365125"/>
          </a:xfrm>
        </p:spPr>
        <p:txBody>
          <a:bodyPr rtlCol="0"/>
          <a:lstStyle>
            <a:lvl1pPr>
              <a:defRPr lang="ru-RU" sz="900"/>
            </a:lvl1pPr>
          </a:lstStyle>
          <a:p>
            <a:pPr rtl="0"/>
            <a:r>
              <a:rPr lang="ru-RU"/>
              <a:t>20ГГ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FB726A3-DF54-47D2-8C3A-34FD43A19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63800" y="6356350"/>
            <a:ext cx="3479800" cy="365125"/>
          </a:xfrm>
        </p:spPr>
        <p:txBody>
          <a:bodyPr rtlCol="0"/>
          <a:lstStyle>
            <a:lvl1pPr>
              <a:defRPr lang="ru-RU" sz="900"/>
            </a:lvl1pPr>
          </a:lstStyle>
          <a:p>
            <a:pPr rtl="0"/>
            <a:r>
              <a:rPr lang="ru-RU"/>
              <a:t>ЗАГОЛОВОК ПРЕЗЕНТАЦИИ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0CD125A-4493-4967-9146-841D0EF3B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lang="ru-RU" sz="900"/>
            </a:lvl1pPr>
          </a:lstStyle>
          <a:p>
            <a:pPr rtl="0"/>
            <a:fld id="{A49DFD55-3C28-40EF-9E31-A92D2E4017FF}" type="slidenum">
              <a:rPr lang="ru-RU" smtClean="0"/>
              <a:pPr/>
              <a:t>‹#›</a:t>
            </a:fld>
            <a:endParaRPr lang="ru-RU" dirty="0"/>
          </a:p>
        </p:txBody>
      </p:sp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D7A1CF8B-3479-49A3-A30E-2F2ECE962075}"/>
              </a:ext>
            </a:extLst>
          </p:cNvPr>
          <p:cNvGrpSpPr/>
          <p:nvPr userDrawn="1"/>
        </p:nvGrpSpPr>
        <p:grpSpPr>
          <a:xfrm>
            <a:off x="6953250" y="-25401"/>
            <a:ext cx="5238750" cy="6902451"/>
            <a:chOff x="6953250" y="-25401"/>
            <a:chExt cx="5238750" cy="6902451"/>
          </a:xfrm>
        </p:grpSpPr>
        <p:cxnSp>
          <p:nvCxnSpPr>
            <p:cNvPr id="14" name="Прямая соединительная линия 13">
              <a:extLst>
                <a:ext uri="{FF2B5EF4-FFF2-40B4-BE49-F238E27FC236}">
                  <a16:creationId xmlns:a16="http://schemas.microsoft.com/office/drawing/2014/main" id="{49FBD260-5143-4B12-B9F8-33E48D548909}"/>
                </a:ext>
              </a:extLst>
            </p:cNvPr>
            <p:cNvCxnSpPr/>
            <p:nvPr userDrawn="1"/>
          </p:nvCxnSpPr>
          <p:spPr>
            <a:xfrm>
              <a:off x="9096375" y="1497012"/>
              <a:ext cx="30956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Прямая соединительная линия 22">
              <a:extLst>
                <a:ext uri="{FF2B5EF4-FFF2-40B4-BE49-F238E27FC236}">
                  <a16:creationId xmlns:a16="http://schemas.microsoft.com/office/drawing/2014/main" id="{D87F08D6-2CA7-4A5A-BE34-07113DCA535D}"/>
                </a:ext>
              </a:extLst>
            </p:cNvPr>
            <p:cNvCxnSpPr/>
            <p:nvPr userDrawn="1"/>
          </p:nvCxnSpPr>
          <p:spPr>
            <a:xfrm flipH="1">
              <a:off x="6953250" y="-25401"/>
              <a:ext cx="3790950" cy="690245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497359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Разрыв раздела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2148840"/>
            <a:ext cx="4179570" cy="1715531"/>
          </a:xfrm>
        </p:spPr>
        <p:txBody>
          <a:bodyPr rtlCol="0" anchor="b">
            <a:noAutofit/>
          </a:bodyPr>
          <a:lstStyle>
            <a:lvl1pPr algn="l">
              <a:defRPr lang="ru-RU" sz="3600" spc="15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ru-RU"/>
              <a:t>СТИЛЬ ОБРАЗЦА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91350" y="3962003"/>
            <a:ext cx="4179570" cy="365125"/>
          </a:xfrm>
        </p:spPr>
        <p:txBody>
          <a:bodyPr rtlCol="0">
            <a:normAutofit/>
          </a:bodyPr>
          <a:lstStyle>
            <a:lvl1pPr marL="0" indent="0" algn="l">
              <a:buNone/>
              <a:defRPr lang="ru-RU" sz="1600">
                <a:solidFill>
                  <a:schemeClr val="bg1"/>
                </a:solidFill>
              </a:defRPr>
            </a:lvl1pPr>
            <a:lvl2pPr marL="457200" indent="0" algn="ctr">
              <a:buNone/>
              <a:defRPr lang="ru-RU" sz="2000"/>
            </a:lvl2pPr>
            <a:lvl3pPr marL="914400" indent="0" algn="ctr">
              <a:buNone/>
              <a:defRPr lang="ru-RU" sz="1800"/>
            </a:lvl3pPr>
            <a:lvl4pPr marL="1371600" indent="0" algn="ctr">
              <a:buNone/>
              <a:defRPr lang="ru-RU" sz="1600"/>
            </a:lvl4pPr>
            <a:lvl5pPr marL="1828800" indent="0" algn="ctr">
              <a:buNone/>
              <a:defRPr lang="ru-RU" sz="1600"/>
            </a:lvl5pPr>
            <a:lvl6pPr marL="2286000" indent="0" algn="ctr">
              <a:buNone/>
              <a:defRPr lang="ru-RU" sz="1600"/>
            </a:lvl6pPr>
            <a:lvl7pPr marL="2743200" indent="0" algn="ctr">
              <a:buNone/>
              <a:defRPr lang="ru-RU" sz="1600"/>
            </a:lvl7pPr>
            <a:lvl8pPr marL="3200400" indent="0" algn="ctr">
              <a:buNone/>
              <a:defRPr lang="ru-RU" sz="1600"/>
            </a:lvl8pPr>
            <a:lvl9pPr marL="3657600" indent="0" algn="ctr">
              <a:buNone/>
              <a:defRPr lang="ru-RU" sz="1600"/>
            </a:lvl9pPr>
          </a:lstStyle>
          <a:p>
            <a:pPr rtl="0"/>
            <a:r>
              <a:rPr lang="ru-RU"/>
              <a:t>Образец подзаголовка</a:t>
            </a:r>
          </a:p>
        </p:txBody>
      </p:sp>
      <p:pic>
        <p:nvPicPr>
          <p:cNvPr id="5" name="Графический объект 4">
            <a:extLst>
              <a:ext uri="{FF2B5EF4-FFF2-40B4-BE49-F238E27FC236}">
                <a16:creationId xmlns:a16="http://schemas.microsoft.com/office/drawing/2014/main" id="{F05D2CCB-CCFC-4A8A-ADA9-C1E4D13B96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5123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иаграмма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>
            <a:normAutofit/>
          </a:bodyPr>
          <a:lstStyle>
            <a:lvl1pPr algn="ctr">
              <a:defRPr lang="ru-RU" sz="2800" kern="1200" spc="150" baseline="0" dirty="0">
                <a:solidFill>
                  <a:schemeClr val="tx1"/>
                </a:solidFill>
                <a:latin typeface="+mj-cs"/>
                <a:ea typeface="+mj-ea"/>
                <a:cs typeface="+mj-cs"/>
              </a:defRPr>
            </a:lvl1pPr>
          </a:lstStyle>
          <a:p>
            <a:pPr rtl="0"/>
            <a:r>
              <a:rPr lang="ru-RU"/>
              <a:t>ЩЕЛКНИТЕ, ЧТОБЫ ИЗМЕНИТЬ СТИЛЬ ЗАГОЛОВКА НА ОБРАЗЦЕ СЛАЙДА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lang="ru-RU" sz="900"/>
            </a:lvl1pPr>
          </a:lstStyle>
          <a:p>
            <a:pPr rtl="0"/>
            <a:r>
              <a:rPr lang="ru-RU"/>
              <a:t>20ГГ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lang="ru-RU" sz="900"/>
            </a:lvl1pPr>
          </a:lstStyle>
          <a:p>
            <a:pPr rtl="0"/>
            <a:r>
              <a:rPr lang="ru-RU"/>
              <a:t>ЗАГОЛОВОК ПРЕЗЕНТАЦИИ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lang="ru-RU" sz="900"/>
            </a:lvl1pPr>
          </a:lstStyle>
          <a:p>
            <a:pPr rtl="0"/>
            <a:fld id="{A49DFD55-3C28-40EF-9E31-A92D2E4017FF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7" name="Заполнитель для диаграммы 6">
            <a:extLst>
              <a:ext uri="{FF2B5EF4-FFF2-40B4-BE49-F238E27FC236}">
                <a16:creationId xmlns:a16="http://schemas.microsoft.com/office/drawing/2014/main" id="{08AF2DB4-A973-4307-B59C-6058A138835C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838200" y="2111608"/>
            <a:ext cx="10515600" cy="3744912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852777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тол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>
            <a:normAutofit/>
          </a:bodyPr>
          <a:lstStyle>
            <a:lvl1pPr algn="ctr">
              <a:defRPr lang="ru-RU" sz="2800" kern="1200" spc="150" baseline="0" dirty="0">
                <a:solidFill>
                  <a:schemeClr val="tx1"/>
                </a:solidFill>
                <a:latin typeface="+mj-cs"/>
                <a:ea typeface="+mj-ea"/>
                <a:cs typeface="+mj-cs"/>
              </a:defRPr>
            </a:lvl1pPr>
          </a:lstStyle>
          <a:p>
            <a:pPr rtl="0"/>
            <a:r>
              <a:rPr lang="ru-RU"/>
              <a:t>ЩЕЛКНИТЕ, ЧТОБЫ ИЗМЕНИТЬ СТИЛЬ ЗАГОЛОВКА НА ОБРАЗЦЕ СЛАЙДА</a:t>
            </a:r>
          </a:p>
        </p:txBody>
      </p:sp>
      <p:sp>
        <p:nvSpPr>
          <p:cNvPr id="8" name="Таблица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838200" y="2111381"/>
            <a:ext cx="10515600" cy="3744913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lang="ru-RU" sz="900"/>
            </a:lvl1pPr>
          </a:lstStyle>
          <a:p>
            <a:pPr rtl="0"/>
            <a:r>
              <a:rPr lang="ru-RU"/>
              <a:t>20ГГ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lang="ru-RU" sz="900"/>
            </a:lvl1pPr>
          </a:lstStyle>
          <a:p>
            <a:pPr rtl="0"/>
            <a:r>
              <a:rPr lang="ru-RU"/>
              <a:t>ЗАГОЛОВОК ПРЕЗЕНТАЦИИ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lang="ru-RU" sz="900"/>
            </a:lvl1pPr>
          </a:lstStyle>
          <a:p>
            <a:pPr rtl="0"/>
            <a:fld id="{A49DFD55-3C28-40EF-9E31-A92D2E4017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706800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Цита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Графический объект 6">
            <a:extLst>
              <a:ext uri="{FF2B5EF4-FFF2-40B4-BE49-F238E27FC236}">
                <a16:creationId xmlns:a16="http://schemas.microsoft.com/office/drawing/2014/main" id="{AEE644D4-F9A4-4237-BD5C-4B97ABA933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558165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2FF67A8-55FA-435D-A18C-96D63D22B5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7724" y="2809875"/>
            <a:ext cx="6696075" cy="1909763"/>
          </a:xfrm>
        </p:spPr>
        <p:txBody>
          <a:bodyPr rtlCol="0" anchor="b">
            <a:normAutofit/>
          </a:bodyPr>
          <a:lstStyle>
            <a:lvl1pPr>
              <a:defRPr lang="ru-RU" sz="2800" kern="1200" spc="150" baseline="0" dirty="0">
                <a:solidFill>
                  <a:schemeClr val="tx1"/>
                </a:solidFill>
                <a:latin typeface="+mj-cs"/>
                <a:ea typeface="+mj-ea"/>
                <a:cs typeface="+mj-cs"/>
              </a:defRPr>
            </a:lvl1pPr>
          </a:lstStyle>
          <a:p>
            <a:pPr rtl="0"/>
            <a:r>
              <a:rPr lang="ru-RU"/>
              <a:t>СТИЛЬ ОБРАЗЦА ЗАГОЛОВКА</a:t>
            </a:r>
          </a:p>
        </p:txBody>
      </p:sp>
      <p:sp>
        <p:nvSpPr>
          <p:cNvPr id="10" name="Подзаголовок 2">
            <a:extLst>
              <a:ext uri="{FF2B5EF4-FFF2-40B4-BE49-F238E27FC236}">
                <a16:creationId xmlns:a16="http://schemas.microsoft.com/office/drawing/2014/main" id="{104828DA-5EC5-4A00-9A7B-CD9668EF24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57725" y="5028803"/>
            <a:ext cx="6696074" cy="365125"/>
          </a:xfrm>
        </p:spPr>
        <p:txBody>
          <a:bodyPr rtlCol="0" anchor="b">
            <a:normAutofit/>
          </a:bodyPr>
          <a:lstStyle>
            <a:lvl1pPr marL="0" indent="0" algn="l">
              <a:buNone/>
              <a:defRPr lang="ru-RU" sz="16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 algn="ctr">
              <a:buNone/>
              <a:defRPr lang="ru-RU" sz="2000"/>
            </a:lvl2pPr>
            <a:lvl3pPr marL="914400" indent="0" algn="ctr">
              <a:buNone/>
              <a:defRPr lang="ru-RU" sz="1800"/>
            </a:lvl3pPr>
            <a:lvl4pPr marL="1371600" indent="0" algn="ctr">
              <a:buNone/>
              <a:defRPr lang="ru-RU" sz="1600"/>
            </a:lvl4pPr>
            <a:lvl5pPr marL="1828800" indent="0" algn="ctr">
              <a:buNone/>
              <a:defRPr lang="ru-RU" sz="1600"/>
            </a:lvl5pPr>
            <a:lvl6pPr marL="2286000" indent="0" algn="ctr">
              <a:buNone/>
              <a:defRPr lang="ru-RU" sz="1600"/>
            </a:lvl6pPr>
            <a:lvl7pPr marL="2743200" indent="0" algn="ctr">
              <a:buNone/>
              <a:defRPr lang="ru-RU" sz="1600"/>
            </a:lvl7pPr>
            <a:lvl8pPr marL="3200400" indent="0" algn="ctr">
              <a:buNone/>
              <a:defRPr lang="ru-RU" sz="1600"/>
            </a:lvl8pPr>
            <a:lvl9pPr marL="3657600" indent="0" algn="ctr">
              <a:buNone/>
              <a:defRPr lang="ru-RU" sz="1600"/>
            </a:lvl9pPr>
          </a:lstStyle>
          <a:p>
            <a:pPr rtl="0"/>
            <a:r>
              <a:rPr lang="ru-RU"/>
              <a:t>Образец подзаголовка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D9303E9A-96BC-4283-A6E1-5948AEB119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76774" y="6356350"/>
            <a:ext cx="1695450" cy="365125"/>
          </a:xfrm>
        </p:spPr>
        <p:txBody>
          <a:bodyPr rtlCol="0"/>
          <a:lstStyle>
            <a:lvl1pPr>
              <a:defRPr lang="ru-RU" sz="900"/>
            </a:lvl1pPr>
          </a:lstStyle>
          <a:p>
            <a:pPr rtl="0"/>
            <a:r>
              <a:rPr lang="ru-RU"/>
              <a:t>20ГГ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5A19C49-052B-4D3E-B227-1D787463C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3699" y="6356350"/>
            <a:ext cx="2543175" cy="365125"/>
          </a:xfrm>
        </p:spPr>
        <p:txBody>
          <a:bodyPr rtlCol="0"/>
          <a:lstStyle>
            <a:lvl1pPr>
              <a:defRPr lang="ru-RU" sz="900"/>
            </a:lvl1pPr>
          </a:lstStyle>
          <a:p>
            <a:pPr rtl="0"/>
            <a:r>
              <a:rPr lang="ru-RU"/>
              <a:t>ЗАГОЛОВОК ПРЕЗЕНТАЦИИ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4E5E724A-95F0-41B6-A77E-EDD067272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58350" y="6356350"/>
            <a:ext cx="1695450" cy="365125"/>
          </a:xfrm>
        </p:spPr>
        <p:txBody>
          <a:bodyPr rtlCol="0"/>
          <a:lstStyle>
            <a:lvl1pPr>
              <a:defRPr lang="ru-RU" sz="900"/>
            </a:lvl1pPr>
          </a:lstStyle>
          <a:p>
            <a:pPr rtl="0"/>
            <a:fld id="{A49DFD55-3C28-40EF-9E31-A92D2E4017FF}" type="slidenum">
              <a:rPr lang="ru-RU" smtClean="0"/>
              <a:pPr/>
              <a:t>‹#›</a:t>
            </a:fld>
            <a:endParaRPr lang="ru-RU" dirty="0"/>
          </a:p>
        </p:txBody>
      </p: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BDAC7E4E-FE06-4E90-8107-6B543E551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 flipV="1">
            <a:off x="2209800" y="0"/>
            <a:ext cx="243840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30656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команды: 4 человека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ru-RU" sz="2800" kern="1200" spc="150" baseline="0" dirty="0">
                <a:solidFill>
                  <a:schemeClr val="tx1"/>
                </a:solidFill>
                <a:latin typeface="+mj-cs"/>
                <a:ea typeface="+mj-ea"/>
                <a:cs typeface="+mj-cs"/>
              </a:defRPr>
            </a:lvl1pPr>
          </a:lstStyle>
          <a:p>
            <a:pPr rtl="0"/>
            <a:r>
              <a:rPr lang="ru-RU"/>
              <a:t>ЩЕЛКНИТЕ, ЧТОБЫ ИЗМЕНИТЬ СТИЛЬ ЗАГОЛОВКА НА ОБРАЗЦЕ СЛАЙДА</a:t>
            </a:r>
          </a:p>
        </p:txBody>
      </p:sp>
      <p:sp>
        <p:nvSpPr>
          <p:cNvPr id="11" name="Рисунок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87181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28568" y="5084524"/>
            <a:ext cx="2317707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ru-RU" sz="1400" kern="1200" spc="150" baseline="0" dirty="0" smtClean="0">
                <a:solidFill>
                  <a:schemeClr val="tx1"/>
                </a:solidFill>
                <a:latin typeface="+mj-cs"/>
                <a:ea typeface="+mj-ea"/>
                <a:cs typeface="+mj-cs"/>
              </a:defRPr>
            </a:lvl1pPr>
            <a:lvl2pPr marL="457200" indent="0">
              <a:buNone/>
              <a:defRPr lang="ru-RU" sz="2000" b="1"/>
            </a:lvl2pPr>
            <a:lvl3pPr marL="914400" indent="0">
              <a:buNone/>
              <a:defRPr lang="ru-RU" sz="1800" b="1"/>
            </a:lvl3pPr>
            <a:lvl4pPr marL="1371600" indent="0">
              <a:buNone/>
              <a:defRPr lang="ru-RU" sz="1600" b="1"/>
            </a:lvl4pPr>
            <a:lvl5pPr marL="1828800" indent="0">
              <a:buNone/>
              <a:defRPr lang="ru-RU" sz="1600" b="1"/>
            </a:lvl5pPr>
            <a:lvl6pPr marL="2286000" indent="0">
              <a:buNone/>
              <a:defRPr lang="ru-RU" sz="1600" b="1"/>
            </a:lvl6pPr>
            <a:lvl7pPr marL="2743200" indent="0">
              <a:buNone/>
              <a:defRPr lang="ru-RU" sz="1600" b="1"/>
            </a:lvl7pPr>
            <a:lvl8pPr marL="3200400" indent="0">
              <a:buNone/>
              <a:defRPr lang="ru-RU" sz="1600" b="1"/>
            </a:lvl8pPr>
            <a:lvl9pPr marL="3657600" indent="0">
              <a:buNone/>
              <a:defRPr lang="ru-RU" sz="1600" b="1"/>
            </a:lvl9pPr>
          </a:lstStyle>
          <a:p>
            <a:pPr lvl="0" rtl="0"/>
            <a:r>
              <a:rPr lang="ru-RU"/>
              <a:t>ЩЕЛКНИТЕ, ЧТОБЫ ИЗМЕНИТЬ</a:t>
            </a:r>
          </a:p>
        </p:txBody>
      </p:sp>
      <p:sp>
        <p:nvSpPr>
          <p:cNvPr id="26" name="Текст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487181" y="5464114"/>
            <a:ext cx="1845511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ru-RU" sz="1000" kern="1200" spc="150" baseline="0" dirty="0" smtClean="0">
                <a:solidFill>
                  <a:schemeClr val="tx1"/>
                </a:solidFill>
                <a:latin typeface="+mn-cs"/>
                <a:ea typeface="+mj-ea"/>
                <a:cs typeface="+mn-cs"/>
              </a:defRPr>
            </a:lvl1pPr>
            <a:lvl2pPr marL="457200" indent="0">
              <a:buNone/>
              <a:defRPr lang="ru-RU" sz="2000" b="1"/>
            </a:lvl2pPr>
            <a:lvl3pPr marL="914400" indent="0">
              <a:buNone/>
              <a:defRPr lang="ru-RU" sz="1800" b="1"/>
            </a:lvl3pPr>
            <a:lvl4pPr marL="1371600" indent="0">
              <a:buNone/>
              <a:defRPr lang="ru-RU" sz="1600" b="1"/>
            </a:lvl4pPr>
            <a:lvl5pPr marL="1828800" indent="0">
              <a:buNone/>
              <a:defRPr lang="ru-RU" sz="1600" b="1"/>
            </a:lvl5pPr>
            <a:lvl6pPr marL="2286000" indent="0">
              <a:buNone/>
              <a:defRPr lang="ru-RU" sz="1600" b="1"/>
            </a:lvl6pPr>
            <a:lvl7pPr marL="2743200" indent="0">
              <a:buNone/>
              <a:defRPr lang="ru-RU" sz="1600" b="1"/>
            </a:lvl7pPr>
            <a:lvl8pPr marL="3200400" indent="0">
              <a:buNone/>
              <a:defRPr lang="ru-RU" sz="1600" b="1"/>
            </a:lvl8pPr>
            <a:lvl9pPr marL="3657600" indent="0">
              <a:buNone/>
              <a:defRPr lang="ru-RU" sz="1600" b="1"/>
            </a:lvl9pPr>
          </a:lstStyle>
          <a:p>
            <a:pPr lvl="0" rtl="0"/>
            <a:r>
              <a:rPr lang="ru-RU"/>
              <a:t>ЩЕЛКНИТЕ, ЧТОБЫ ИЗМЕНИТЬ</a:t>
            </a:r>
          </a:p>
        </p:txBody>
      </p:sp>
      <p:sp>
        <p:nvSpPr>
          <p:cNvPr id="17" name="Рисунок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36914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23" name="Текст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578300" y="5084524"/>
            <a:ext cx="2330816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ru-RU" sz="1400" kern="1200" spc="150" baseline="0" dirty="0" smtClean="0">
                <a:solidFill>
                  <a:schemeClr val="tx1"/>
                </a:solidFill>
                <a:latin typeface="+mj-cs"/>
                <a:ea typeface="+mj-ea"/>
                <a:cs typeface="+mj-cs"/>
              </a:defRPr>
            </a:lvl1pPr>
            <a:lvl2pPr marL="457200" indent="0">
              <a:buNone/>
              <a:defRPr lang="ru-RU" sz="2000" b="1"/>
            </a:lvl2pPr>
            <a:lvl3pPr marL="914400" indent="0">
              <a:buNone/>
              <a:defRPr lang="ru-RU" sz="1800" b="1"/>
            </a:lvl3pPr>
            <a:lvl4pPr marL="1371600" indent="0">
              <a:buNone/>
              <a:defRPr lang="ru-RU" sz="1600" b="1"/>
            </a:lvl4pPr>
            <a:lvl5pPr marL="1828800" indent="0">
              <a:buNone/>
              <a:defRPr lang="ru-RU" sz="1600" b="1"/>
            </a:lvl5pPr>
            <a:lvl6pPr marL="2286000" indent="0">
              <a:buNone/>
              <a:defRPr lang="ru-RU" sz="1600" b="1"/>
            </a:lvl6pPr>
            <a:lvl7pPr marL="2743200" indent="0">
              <a:buNone/>
              <a:defRPr lang="ru-RU" sz="1600" b="1"/>
            </a:lvl7pPr>
            <a:lvl8pPr marL="3200400" indent="0">
              <a:buNone/>
              <a:defRPr lang="ru-RU" sz="1600" b="1"/>
            </a:lvl8pPr>
            <a:lvl9pPr marL="3657600" indent="0">
              <a:buNone/>
              <a:defRPr lang="ru-RU" sz="1600" b="1"/>
            </a:lvl9pPr>
          </a:lstStyle>
          <a:p>
            <a:pPr lvl="0" rtl="0"/>
            <a:r>
              <a:rPr lang="ru-RU"/>
              <a:t>ЩЕЛКНИТЕ, ЧТОБЫ ИЗМЕНИТЬ</a:t>
            </a:r>
          </a:p>
        </p:txBody>
      </p:sp>
      <p:sp>
        <p:nvSpPr>
          <p:cNvPr id="27" name="Текст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36913" y="5478796"/>
            <a:ext cx="1855949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ru-RU" sz="1000" kern="1200" spc="150" baseline="0" dirty="0" smtClean="0">
                <a:solidFill>
                  <a:schemeClr val="tx1"/>
                </a:solidFill>
                <a:latin typeface="+mn-cs"/>
                <a:ea typeface="+mj-ea"/>
                <a:cs typeface="+mn-cs"/>
              </a:defRPr>
            </a:lvl1pPr>
            <a:lvl2pPr marL="457200" indent="0">
              <a:buNone/>
              <a:defRPr lang="ru-RU" sz="2000" b="1"/>
            </a:lvl2pPr>
            <a:lvl3pPr marL="914400" indent="0">
              <a:buNone/>
              <a:defRPr lang="ru-RU" sz="1800" b="1"/>
            </a:lvl3pPr>
            <a:lvl4pPr marL="1371600" indent="0">
              <a:buNone/>
              <a:defRPr lang="ru-RU" sz="1600" b="1"/>
            </a:lvl4pPr>
            <a:lvl5pPr marL="1828800" indent="0">
              <a:buNone/>
              <a:defRPr lang="ru-RU" sz="1600" b="1"/>
            </a:lvl5pPr>
            <a:lvl6pPr marL="2286000" indent="0">
              <a:buNone/>
              <a:defRPr lang="ru-RU" sz="1600" b="1"/>
            </a:lvl6pPr>
            <a:lvl7pPr marL="2743200" indent="0">
              <a:buNone/>
              <a:defRPr lang="ru-RU" sz="1600" b="1"/>
            </a:lvl7pPr>
            <a:lvl8pPr marL="3200400" indent="0">
              <a:buNone/>
              <a:defRPr lang="ru-RU" sz="1600" b="1"/>
            </a:lvl8pPr>
            <a:lvl9pPr marL="3657600" indent="0">
              <a:buNone/>
              <a:defRPr lang="ru-RU" sz="1600" b="1"/>
            </a:lvl9pPr>
          </a:lstStyle>
          <a:p>
            <a:pPr lvl="0" rtl="0"/>
            <a:r>
              <a:rPr lang="ru-RU"/>
              <a:t>ЩЕЛКНИТЕ, ЧТОБЫ ИЗМЕНИТЬ</a:t>
            </a:r>
          </a:p>
        </p:txBody>
      </p:sp>
      <p:sp>
        <p:nvSpPr>
          <p:cNvPr id="18" name="Рисунок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2757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/>
          <a:lstStyle>
            <a:defPPr>
              <a:defRPr lang="ru-RU"/>
            </a:defPPr>
          </a:lstStyle>
          <a:p>
            <a:pPr lvl="1" rtl="0"/>
            <a:endParaRPr lang="ru-RU" dirty="0"/>
          </a:p>
        </p:txBody>
      </p:sp>
      <p:sp>
        <p:nvSpPr>
          <p:cNvPr id="24" name="Текст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068964" y="5084524"/>
            <a:ext cx="2317707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ru-RU" sz="1400" kern="1200" spc="150" baseline="0" dirty="0" smtClean="0">
                <a:solidFill>
                  <a:schemeClr val="tx1"/>
                </a:solidFill>
                <a:latin typeface="+mj-cs"/>
                <a:ea typeface="+mj-ea"/>
                <a:cs typeface="+mj-cs"/>
              </a:defRPr>
            </a:lvl1pPr>
            <a:lvl2pPr marL="457200" indent="0">
              <a:buNone/>
              <a:defRPr lang="ru-RU" sz="2000" b="1"/>
            </a:lvl2pPr>
            <a:lvl3pPr marL="914400" indent="0">
              <a:buNone/>
              <a:defRPr lang="ru-RU" sz="1800" b="1"/>
            </a:lvl3pPr>
            <a:lvl4pPr marL="1371600" indent="0">
              <a:buNone/>
              <a:defRPr lang="ru-RU" sz="1600" b="1"/>
            </a:lvl4pPr>
            <a:lvl5pPr marL="1828800" indent="0">
              <a:buNone/>
              <a:defRPr lang="ru-RU" sz="1600" b="1"/>
            </a:lvl5pPr>
            <a:lvl6pPr marL="2286000" indent="0">
              <a:buNone/>
              <a:defRPr lang="ru-RU" sz="1600" b="1"/>
            </a:lvl6pPr>
            <a:lvl7pPr marL="2743200" indent="0">
              <a:buNone/>
              <a:defRPr lang="ru-RU" sz="1600" b="1"/>
            </a:lvl7pPr>
            <a:lvl8pPr marL="3200400" indent="0">
              <a:buNone/>
              <a:defRPr lang="ru-RU" sz="1600" b="1"/>
            </a:lvl8pPr>
            <a:lvl9pPr marL="3657600" indent="0">
              <a:buNone/>
              <a:defRPr lang="ru-RU" sz="1600" b="1"/>
            </a:lvl9pPr>
          </a:lstStyle>
          <a:p>
            <a:pPr lvl="0" rtl="0"/>
            <a:r>
              <a:rPr lang="ru-RU"/>
              <a:t>ЩЕЛКНИТЕ, ЧТОБЫ ИЗМЕНИТЬ</a:t>
            </a:r>
          </a:p>
        </p:txBody>
      </p:sp>
      <p:sp>
        <p:nvSpPr>
          <p:cNvPr id="28" name="Текст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327577" y="5478796"/>
            <a:ext cx="1845511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ru-RU" sz="1000" kern="1200" spc="150" baseline="0" dirty="0" smtClean="0">
                <a:solidFill>
                  <a:schemeClr val="tx1"/>
                </a:solidFill>
                <a:latin typeface="+mn-cs"/>
                <a:ea typeface="+mj-ea"/>
                <a:cs typeface="+mn-cs"/>
              </a:defRPr>
            </a:lvl1pPr>
            <a:lvl2pPr marL="457200" indent="0">
              <a:buNone/>
              <a:defRPr lang="ru-RU" sz="2000" b="1"/>
            </a:lvl2pPr>
            <a:lvl3pPr marL="914400" indent="0">
              <a:buNone/>
              <a:defRPr lang="ru-RU" sz="1800" b="1"/>
            </a:lvl3pPr>
            <a:lvl4pPr marL="1371600" indent="0">
              <a:buNone/>
              <a:defRPr lang="ru-RU" sz="1600" b="1"/>
            </a:lvl4pPr>
            <a:lvl5pPr marL="1828800" indent="0">
              <a:buNone/>
              <a:defRPr lang="ru-RU" sz="1600" b="1"/>
            </a:lvl5pPr>
            <a:lvl6pPr marL="2286000" indent="0">
              <a:buNone/>
              <a:defRPr lang="ru-RU" sz="1600" b="1"/>
            </a:lvl6pPr>
            <a:lvl7pPr marL="2743200" indent="0">
              <a:buNone/>
              <a:defRPr lang="ru-RU" sz="1600" b="1"/>
            </a:lvl7pPr>
            <a:lvl8pPr marL="3200400" indent="0">
              <a:buNone/>
              <a:defRPr lang="ru-RU" sz="1600" b="1"/>
            </a:lvl8pPr>
            <a:lvl9pPr marL="3657600" indent="0">
              <a:buNone/>
              <a:defRPr lang="ru-RU" sz="1600" b="1"/>
            </a:lvl9pPr>
          </a:lstStyle>
          <a:p>
            <a:pPr lvl="0" rtl="0"/>
            <a:r>
              <a:rPr lang="ru-RU"/>
              <a:t>ЩЕЛКНИТЕ, ЧТОБЫ ИЗМЕНИТЬ</a:t>
            </a:r>
          </a:p>
        </p:txBody>
      </p:sp>
      <p:sp>
        <p:nvSpPr>
          <p:cNvPr id="19" name="Рисунок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74745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25" name="Текст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488845" y="5084524"/>
            <a:ext cx="2317706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ru-RU" sz="1400" kern="1200" spc="150" baseline="0" dirty="0" smtClean="0">
                <a:solidFill>
                  <a:schemeClr val="tx1"/>
                </a:solidFill>
                <a:latin typeface="+mj-cs"/>
                <a:ea typeface="+mj-ea"/>
                <a:cs typeface="+mj-cs"/>
              </a:defRPr>
            </a:lvl1pPr>
            <a:lvl2pPr marL="457200" indent="0">
              <a:buNone/>
              <a:defRPr lang="ru-RU" sz="2000" b="1"/>
            </a:lvl2pPr>
            <a:lvl3pPr marL="914400" indent="0">
              <a:buNone/>
              <a:defRPr lang="ru-RU" sz="1800" b="1"/>
            </a:lvl3pPr>
            <a:lvl4pPr marL="1371600" indent="0">
              <a:buNone/>
              <a:defRPr lang="ru-RU" sz="1600" b="1"/>
            </a:lvl4pPr>
            <a:lvl5pPr marL="1828800" indent="0">
              <a:buNone/>
              <a:defRPr lang="ru-RU" sz="1600" b="1"/>
            </a:lvl5pPr>
            <a:lvl6pPr marL="2286000" indent="0">
              <a:buNone/>
              <a:defRPr lang="ru-RU" sz="1600" b="1"/>
            </a:lvl6pPr>
            <a:lvl7pPr marL="2743200" indent="0">
              <a:buNone/>
              <a:defRPr lang="ru-RU" sz="1600" b="1"/>
            </a:lvl7pPr>
            <a:lvl8pPr marL="3200400" indent="0">
              <a:buNone/>
              <a:defRPr lang="ru-RU" sz="1600" b="1"/>
            </a:lvl8pPr>
            <a:lvl9pPr marL="3657600" indent="0">
              <a:buNone/>
              <a:defRPr lang="ru-RU" sz="1600" b="1"/>
            </a:lvl9pPr>
          </a:lstStyle>
          <a:p>
            <a:pPr lvl="0" rtl="0"/>
            <a:r>
              <a:rPr lang="ru-RU"/>
              <a:t>ЩЕЛКНИТЕ, ЧТОБЫ ИЗМЕНИТЬ</a:t>
            </a:r>
          </a:p>
        </p:txBody>
      </p:sp>
      <p:sp>
        <p:nvSpPr>
          <p:cNvPr id="29" name="Текст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7458" y="5464114"/>
            <a:ext cx="184551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ru-RU" sz="1000" kern="1200" spc="150" baseline="0" dirty="0" smtClean="0">
                <a:solidFill>
                  <a:schemeClr val="tx1"/>
                </a:solidFill>
                <a:latin typeface="+mn-cs"/>
                <a:ea typeface="+mj-ea"/>
                <a:cs typeface="+mn-cs"/>
              </a:defRPr>
            </a:lvl1pPr>
            <a:lvl2pPr marL="457200" indent="0">
              <a:buNone/>
              <a:defRPr lang="ru-RU" sz="2000" b="1"/>
            </a:lvl2pPr>
            <a:lvl3pPr marL="914400" indent="0">
              <a:buNone/>
              <a:defRPr lang="ru-RU" sz="1800" b="1"/>
            </a:lvl3pPr>
            <a:lvl4pPr marL="1371600" indent="0">
              <a:buNone/>
              <a:defRPr lang="ru-RU" sz="1600" b="1"/>
            </a:lvl4pPr>
            <a:lvl5pPr marL="1828800" indent="0">
              <a:buNone/>
              <a:defRPr lang="ru-RU" sz="1600" b="1"/>
            </a:lvl5pPr>
            <a:lvl6pPr marL="2286000" indent="0">
              <a:buNone/>
              <a:defRPr lang="ru-RU" sz="1600" b="1"/>
            </a:lvl6pPr>
            <a:lvl7pPr marL="2743200" indent="0">
              <a:buNone/>
              <a:defRPr lang="ru-RU" sz="1600" b="1"/>
            </a:lvl7pPr>
            <a:lvl8pPr marL="3200400" indent="0">
              <a:buNone/>
              <a:defRPr lang="ru-RU" sz="1600" b="1"/>
            </a:lvl8pPr>
            <a:lvl9pPr marL="3657600" indent="0">
              <a:buNone/>
              <a:defRPr lang="ru-RU" sz="1600" b="1"/>
            </a:lvl9pPr>
          </a:lstStyle>
          <a:p>
            <a:pPr lvl="0" rtl="0"/>
            <a:r>
              <a:rPr lang="ru-RU"/>
              <a:t>ЩЕЛКНИТЕ, ЧТОБЫ ИЗМЕНИТЬ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lang="ru-RU" sz="900"/>
            </a:lvl1pPr>
          </a:lstStyle>
          <a:p>
            <a:pPr rtl="0"/>
            <a:r>
              <a:rPr lang="ru-RU"/>
              <a:t>20ГГ</a:t>
            </a:r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lang="ru-RU" sz="900"/>
            </a:lvl1pPr>
          </a:lstStyle>
          <a:p>
            <a:pPr rtl="0"/>
            <a:r>
              <a:rPr lang="ru-RU"/>
              <a:t>НАЗВАНИЕ ПРЕЗЕНТАЦИИ</a:t>
            </a:r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lang="ru-RU" sz="900"/>
            </a:lvl1pPr>
          </a:lstStyle>
          <a:p>
            <a:pPr rtl="0"/>
            <a:fld id="{A49DFD55-3C28-40EF-9E31-A92D2E4017FF}" type="slidenum">
              <a:rPr lang="ru-RU" smtClean="0"/>
              <a:pPr/>
              <a:t>‹#›</a:t>
            </a:fld>
            <a:endParaRPr lang="ru-RU" dirty="0"/>
          </a:p>
        </p:txBody>
      </p:sp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73C911F2-9041-416A-B83C-F23B354E06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334250" y="0"/>
            <a:ext cx="4857750" cy="1724025"/>
            <a:chOff x="7334250" y="0"/>
            <a:chExt cx="4857750" cy="1724025"/>
          </a:xfrm>
        </p:grpSpPr>
        <p:cxnSp>
          <p:nvCxnSpPr>
            <p:cNvPr id="10" name="Прямая соединительная линия 9">
              <a:extLst>
                <a:ext uri="{FF2B5EF4-FFF2-40B4-BE49-F238E27FC236}">
                  <a16:creationId xmlns:a16="http://schemas.microsoft.com/office/drawing/2014/main" id="{4E4B72DA-52CB-4D39-A342-8857B4D959B2}"/>
                </a:ext>
              </a:extLst>
            </p:cNvPr>
            <p:cNvCxnSpPr/>
            <p:nvPr userDrawn="1"/>
          </p:nvCxnSpPr>
          <p:spPr>
            <a:xfrm flipH="1" flipV="1">
              <a:off x="7334250" y="0"/>
              <a:ext cx="485775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Прямая соединительная линия 14">
              <a:extLst>
                <a:ext uri="{FF2B5EF4-FFF2-40B4-BE49-F238E27FC236}">
                  <a16:creationId xmlns:a16="http://schemas.microsoft.com/office/drawing/2014/main" id="{21D9BCDA-DFB7-41A4-A7C7-CEE86CEDCBE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487150" y="0"/>
              <a:ext cx="704850" cy="17240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512278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команды: 8 человек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187AAB93-862D-455E-9E73-3D0DAEFDED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473953"/>
            <a:ext cx="12192000" cy="5621336"/>
            <a:chOff x="0" y="473953"/>
            <a:chExt cx="12192000" cy="5621336"/>
          </a:xfrm>
        </p:grpSpPr>
        <p:pic>
          <p:nvPicPr>
            <p:cNvPr id="13" name="Графический объект 12">
              <a:extLst>
                <a:ext uri="{FF2B5EF4-FFF2-40B4-BE49-F238E27FC236}">
                  <a16:creationId xmlns:a16="http://schemas.microsoft.com/office/drawing/2014/main" id="{B0DFD584-E5CF-41EF-B51E-679CE22DDF9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0" y="473953"/>
              <a:ext cx="2057400" cy="1647825"/>
            </a:xfrm>
            <a:prstGeom prst="rect">
              <a:avLst/>
            </a:prstGeom>
          </p:spPr>
        </p:pic>
        <p:pic>
          <p:nvPicPr>
            <p:cNvPr id="14" name="Графический объект 13">
              <a:extLst>
                <a:ext uri="{FF2B5EF4-FFF2-40B4-BE49-F238E27FC236}">
                  <a16:creationId xmlns:a16="http://schemas.microsoft.com/office/drawing/2014/main" id="{E5C02DDF-25A6-42C7-9525-F279CE2095C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049000" y="5180889"/>
              <a:ext cx="1143000" cy="914400"/>
            </a:xfrm>
            <a:prstGeom prst="rect">
              <a:avLst/>
            </a:prstGeom>
          </p:spPr>
        </p:pic>
      </p:grp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ru-RU" sz="2800" kern="1200" spc="150" baseline="0" dirty="0">
                <a:solidFill>
                  <a:schemeClr val="tx1"/>
                </a:solidFill>
                <a:latin typeface="+mj-cs"/>
                <a:ea typeface="+mj-ea"/>
                <a:cs typeface="+mj-cs"/>
              </a:defRPr>
            </a:lvl1pPr>
          </a:lstStyle>
          <a:p>
            <a:pPr rtl="0"/>
            <a:r>
              <a:rPr lang="ru-RU"/>
              <a:t>ЩЕЛКНИТЕ, ЧТОБЫ ИЗМЕНИТЬ СТИЛЬ ЗАГОЛОВКА НА ОБРАЗЦЕ СЛАЙДА</a:t>
            </a:r>
          </a:p>
        </p:txBody>
      </p:sp>
      <p:sp>
        <p:nvSpPr>
          <p:cNvPr id="11" name="Рисунок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877176" y="2428875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lang="ru-RU" sz="900">
                <a:solidFill>
                  <a:sysClr val="windowText" lastClr="000000"/>
                </a:solidFill>
              </a:defRPr>
            </a:lvl1pPr>
          </a:lstStyle>
          <a:p>
            <a:pPr rtl="0"/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00168" y="3654378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ru-RU" sz="1050" kern="1200" spc="150" baseline="0" dirty="0" smtClean="0">
                <a:solidFill>
                  <a:schemeClr val="tx1"/>
                </a:solidFill>
                <a:latin typeface="+mj-cs"/>
                <a:ea typeface="+mj-ea"/>
                <a:cs typeface="+mj-cs"/>
              </a:defRPr>
            </a:lvl1pPr>
            <a:lvl2pPr marL="457200" indent="0">
              <a:buNone/>
              <a:defRPr lang="ru-RU" sz="2000" b="1"/>
            </a:lvl2pPr>
            <a:lvl3pPr marL="914400" indent="0">
              <a:buNone/>
              <a:defRPr lang="ru-RU" sz="1800" b="1"/>
            </a:lvl3pPr>
            <a:lvl4pPr marL="1371600" indent="0">
              <a:buNone/>
              <a:defRPr lang="ru-RU" sz="1600" b="1"/>
            </a:lvl4pPr>
            <a:lvl5pPr marL="1828800" indent="0">
              <a:buNone/>
              <a:defRPr lang="ru-RU" sz="1600" b="1"/>
            </a:lvl5pPr>
            <a:lvl6pPr marL="2286000" indent="0">
              <a:buNone/>
              <a:defRPr lang="ru-RU" sz="1600" b="1"/>
            </a:lvl6pPr>
            <a:lvl7pPr marL="2743200" indent="0">
              <a:buNone/>
              <a:defRPr lang="ru-RU" sz="1600" b="1"/>
            </a:lvl7pPr>
            <a:lvl8pPr marL="3200400" indent="0">
              <a:buNone/>
              <a:defRPr lang="ru-RU" sz="1600" b="1"/>
            </a:lvl8pPr>
            <a:lvl9pPr marL="3657600" indent="0">
              <a:buNone/>
              <a:defRPr lang="ru-RU" sz="1600" b="1"/>
            </a:lvl9pPr>
          </a:lstStyle>
          <a:p>
            <a:pPr lvl="0" rtl="0"/>
            <a:r>
              <a:rPr lang="ru-RU"/>
              <a:t>ЩЕЛКНИТЕ, ЧТОБЫ ИЗМЕНИТЬ</a:t>
            </a:r>
          </a:p>
        </p:txBody>
      </p:sp>
      <p:sp>
        <p:nvSpPr>
          <p:cNvPr id="26" name="Текст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500168" y="3809747"/>
            <a:ext cx="18288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ru-RU" sz="900" kern="1200" spc="150" baseline="0" dirty="0" smtClean="0">
                <a:solidFill>
                  <a:schemeClr val="accent1"/>
                </a:solidFill>
                <a:latin typeface="+mj-cs"/>
                <a:ea typeface="+mj-ea"/>
                <a:cs typeface="+mj-cs"/>
              </a:defRPr>
            </a:lvl1pPr>
            <a:lvl2pPr marL="457200" indent="0">
              <a:buNone/>
              <a:defRPr lang="ru-RU" sz="2000" b="1"/>
            </a:lvl2pPr>
            <a:lvl3pPr marL="914400" indent="0">
              <a:buNone/>
              <a:defRPr lang="ru-RU" sz="1800" b="1"/>
            </a:lvl3pPr>
            <a:lvl4pPr marL="1371600" indent="0">
              <a:buNone/>
              <a:defRPr lang="ru-RU" sz="1600" b="1"/>
            </a:lvl4pPr>
            <a:lvl5pPr marL="1828800" indent="0">
              <a:buNone/>
              <a:defRPr lang="ru-RU" sz="1600" b="1"/>
            </a:lvl5pPr>
            <a:lvl6pPr marL="2286000" indent="0">
              <a:buNone/>
              <a:defRPr lang="ru-RU" sz="1600" b="1"/>
            </a:lvl6pPr>
            <a:lvl7pPr marL="2743200" indent="0">
              <a:buNone/>
              <a:defRPr lang="ru-RU" sz="1600" b="1"/>
            </a:lvl7pPr>
            <a:lvl8pPr marL="3200400" indent="0">
              <a:buNone/>
              <a:defRPr lang="ru-RU" sz="1600" b="1"/>
            </a:lvl8pPr>
            <a:lvl9pPr marL="3657600" indent="0">
              <a:buNone/>
              <a:defRPr lang="ru-RU" sz="1600" b="1"/>
            </a:lvl9pPr>
          </a:lstStyle>
          <a:p>
            <a:pPr lvl="0" rtl="0"/>
            <a:r>
              <a:rPr lang="ru-RU"/>
              <a:t>ЩЕЛКНИТЕ, ЧТОБЫ ИЗМЕНИТЬ</a:t>
            </a:r>
          </a:p>
        </p:txBody>
      </p:sp>
      <p:sp>
        <p:nvSpPr>
          <p:cNvPr id="17" name="Рисунок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26270" y="2428875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lang="ru-RU" sz="900">
                <a:solidFill>
                  <a:sysClr val="windowText" lastClr="000000"/>
                </a:solidFill>
              </a:defRPr>
            </a:lvl1pPr>
          </a:lstStyle>
          <a:p>
            <a:pPr rtl="0"/>
            <a:endParaRPr lang="ru-RU" dirty="0"/>
          </a:p>
        </p:txBody>
      </p:sp>
      <p:sp>
        <p:nvSpPr>
          <p:cNvPr id="23" name="Текст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49262" y="3654378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ru-RU" sz="1050" kern="1200" spc="150" baseline="0" dirty="0" smtClean="0">
                <a:solidFill>
                  <a:schemeClr val="tx1"/>
                </a:solidFill>
                <a:latin typeface="+mj-cs"/>
                <a:ea typeface="+mj-ea"/>
                <a:cs typeface="+mj-cs"/>
              </a:defRPr>
            </a:lvl1pPr>
            <a:lvl2pPr marL="457200" indent="0">
              <a:buNone/>
              <a:defRPr lang="ru-RU" sz="2000" b="1"/>
            </a:lvl2pPr>
            <a:lvl3pPr marL="914400" indent="0">
              <a:buNone/>
              <a:defRPr lang="ru-RU" sz="1800" b="1"/>
            </a:lvl3pPr>
            <a:lvl4pPr marL="1371600" indent="0">
              <a:buNone/>
              <a:defRPr lang="ru-RU" sz="1600" b="1"/>
            </a:lvl4pPr>
            <a:lvl5pPr marL="1828800" indent="0">
              <a:buNone/>
              <a:defRPr lang="ru-RU" sz="1600" b="1"/>
            </a:lvl5pPr>
            <a:lvl6pPr marL="2286000" indent="0">
              <a:buNone/>
              <a:defRPr lang="ru-RU" sz="1600" b="1"/>
            </a:lvl6pPr>
            <a:lvl7pPr marL="2743200" indent="0">
              <a:buNone/>
              <a:defRPr lang="ru-RU" sz="1600" b="1"/>
            </a:lvl7pPr>
            <a:lvl8pPr marL="3200400" indent="0">
              <a:buNone/>
              <a:defRPr lang="ru-RU" sz="1600" b="1"/>
            </a:lvl8pPr>
            <a:lvl9pPr marL="3657600" indent="0">
              <a:buNone/>
              <a:defRPr lang="ru-RU" sz="1600" b="1"/>
            </a:lvl9pPr>
          </a:lstStyle>
          <a:p>
            <a:pPr lvl="0" rtl="0"/>
            <a:r>
              <a:rPr lang="ru-RU"/>
              <a:t>ЩЕЛКНИТЕ, ЧТОБЫ ИЗМЕНИТЬ</a:t>
            </a:r>
          </a:p>
        </p:txBody>
      </p:sp>
      <p:sp>
        <p:nvSpPr>
          <p:cNvPr id="27" name="Текст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49262" y="3809747"/>
            <a:ext cx="18288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ru-RU" sz="900" kern="1200" spc="150" baseline="0" dirty="0" smtClean="0">
                <a:solidFill>
                  <a:schemeClr val="accent1"/>
                </a:solidFill>
                <a:latin typeface="+mj-cs"/>
                <a:ea typeface="+mj-ea"/>
                <a:cs typeface="+mj-cs"/>
              </a:defRPr>
            </a:lvl1pPr>
            <a:lvl2pPr marL="457200" indent="0">
              <a:buNone/>
              <a:defRPr lang="ru-RU" sz="2000" b="1"/>
            </a:lvl2pPr>
            <a:lvl3pPr marL="914400" indent="0">
              <a:buNone/>
              <a:defRPr lang="ru-RU" sz="1800" b="1"/>
            </a:lvl3pPr>
            <a:lvl4pPr marL="1371600" indent="0">
              <a:buNone/>
              <a:defRPr lang="ru-RU" sz="1600" b="1"/>
            </a:lvl4pPr>
            <a:lvl5pPr marL="1828800" indent="0">
              <a:buNone/>
              <a:defRPr lang="ru-RU" sz="1600" b="1"/>
            </a:lvl5pPr>
            <a:lvl6pPr marL="2286000" indent="0">
              <a:buNone/>
              <a:defRPr lang="ru-RU" sz="1600" b="1"/>
            </a:lvl6pPr>
            <a:lvl7pPr marL="2743200" indent="0">
              <a:buNone/>
              <a:defRPr lang="ru-RU" sz="1600" b="1"/>
            </a:lvl7pPr>
            <a:lvl8pPr marL="3200400" indent="0">
              <a:buNone/>
              <a:defRPr lang="ru-RU" sz="1600" b="1"/>
            </a:lvl8pPr>
            <a:lvl9pPr marL="3657600" indent="0">
              <a:buNone/>
              <a:defRPr lang="ru-RU" sz="1600" b="1"/>
            </a:lvl9pPr>
          </a:lstStyle>
          <a:p>
            <a:pPr lvl="0" rtl="0"/>
            <a:r>
              <a:rPr lang="ru-RU"/>
              <a:t>ЩЕЛКНИТЕ, ЧТОБЫ ИЗМЕНИТЬ</a:t>
            </a:r>
          </a:p>
        </p:txBody>
      </p:sp>
      <p:sp>
        <p:nvSpPr>
          <p:cNvPr id="32" name="Рисунок 10">
            <a:extLst>
              <a:ext uri="{FF2B5EF4-FFF2-40B4-BE49-F238E27FC236}">
                <a16:creationId xmlns:a16="http://schemas.microsoft.com/office/drawing/2014/main" id="{1938DB4D-239F-4E8E-8802-0470B0131189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6655584" y="2428875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lang="ru-RU" sz="900">
                <a:solidFill>
                  <a:sysClr val="windowText" lastClr="000000"/>
                </a:solidFill>
              </a:defRPr>
            </a:lvl1pPr>
          </a:lstStyle>
          <a:p>
            <a:pPr rtl="0"/>
            <a:endParaRPr lang="ru-RU" dirty="0"/>
          </a:p>
        </p:txBody>
      </p:sp>
      <p:sp>
        <p:nvSpPr>
          <p:cNvPr id="24" name="Текст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198355" y="3654378"/>
            <a:ext cx="2105135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ru-RU" sz="1050" kern="1200" spc="150" baseline="0" dirty="0" smtClean="0">
                <a:solidFill>
                  <a:schemeClr val="tx1"/>
                </a:solidFill>
                <a:latin typeface="+mj-cs"/>
                <a:ea typeface="+mj-ea"/>
                <a:cs typeface="+mj-cs"/>
              </a:defRPr>
            </a:lvl1pPr>
            <a:lvl2pPr marL="457200" indent="0">
              <a:buNone/>
              <a:defRPr lang="ru-RU" sz="2000" b="1"/>
            </a:lvl2pPr>
            <a:lvl3pPr marL="914400" indent="0">
              <a:buNone/>
              <a:defRPr lang="ru-RU" sz="1800" b="1"/>
            </a:lvl3pPr>
            <a:lvl4pPr marL="1371600" indent="0">
              <a:buNone/>
              <a:defRPr lang="ru-RU" sz="1600" b="1"/>
            </a:lvl4pPr>
            <a:lvl5pPr marL="1828800" indent="0">
              <a:buNone/>
              <a:defRPr lang="ru-RU" sz="1600" b="1"/>
            </a:lvl5pPr>
            <a:lvl6pPr marL="2286000" indent="0">
              <a:buNone/>
              <a:defRPr lang="ru-RU" sz="1600" b="1"/>
            </a:lvl6pPr>
            <a:lvl7pPr marL="2743200" indent="0">
              <a:buNone/>
              <a:defRPr lang="ru-RU" sz="1600" b="1"/>
            </a:lvl7pPr>
            <a:lvl8pPr marL="3200400" indent="0">
              <a:buNone/>
              <a:defRPr lang="ru-RU" sz="1600" b="1"/>
            </a:lvl8pPr>
            <a:lvl9pPr marL="3657600" indent="0">
              <a:buNone/>
              <a:defRPr lang="ru-RU" sz="1600" b="1"/>
            </a:lvl9pPr>
          </a:lstStyle>
          <a:p>
            <a:pPr lvl="0" rtl="0"/>
            <a:r>
              <a:rPr lang="ru-RU"/>
              <a:t>ЩЕЛКНИТЕ, ЧТОБЫ ИЗМЕНИТЬ</a:t>
            </a:r>
          </a:p>
        </p:txBody>
      </p:sp>
      <p:sp>
        <p:nvSpPr>
          <p:cNvPr id="28" name="Текст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095999" y="3809747"/>
            <a:ext cx="2299855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ru-RU" sz="900" kern="1200" spc="150" baseline="0" dirty="0" smtClean="0">
                <a:solidFill>
                  <a:schemeClr val="accent1"/>
                </a:solidFill>
                <a:latin typeface="+mj-cs"/>
                <a:ea typeface="+mj-ea"/>
                <a:cs typeface="+mj-cs"/>
              </a:defRPr>
            </a:lvl1pPr>
            <a:lvl2pPr marL="457200" indent="0">
              <a:buNone/>
              <a:defRPr lang="ru-RU" sz="2000" b="1"/>
            </a:lvl2pPr>
            <a:lvl3pPr marL="914400" indent="0">
              <a:buNone/>
              <a:defRPr lang="ru-RU" sz="1800" b="1"/>
            </a:lvl3pPr>
            <a:lvl4pPr marL="1371600" indent="0">
              <a:buNone/>
              <a:defRPr lang="ru-RU" sz="1600" b="1"/>
            </a:lvl4pPr>
            <a:lvl5pPr marL="1828800" indent="0">
              <a:buNone/>
              <a:defRPr lang="ru-RU" sz="1600" b="1"/>
            </a:lvl5pPr>
            <a:lvl6pPr marL="2286000" indent="0">
              <a:buNone/>
              <a:defRPr lang="ru-RU" sz="1600" b="1"/>
            </a:lvl6pPr>
            <a:lvl7pPr marL="2743200" indent="0">
              <a:buNone/>
              <a:defRPr lang="ru-RU" sz="1600" b="1"/>
            </a:lvl7pPr>
            <a:lvl8pPr marL="3200400" indent="0">
              <a:buNone/>
              <a:defRPr lang="ru-RU" sz="1600" b="1"/>
            </a:lvl8pPr>
            <a:lvl9pPr marL="3657600" indent="0">
              <a:buNone/>
              <a:defRPr lang="ru-RU" sz="1600" b="1"/>
            </a:lvl9pPr>
          </a:lstStyle>
          <a:p>
            <a:pPr lvl="0" rtl="0"/>
            <a:r>
              <a:rPr lang="ru-RU"/>
              <a:t>ЩЕЛКНИТЕ, ЧТОБЫ ИЗМЕНИТЬ</a:t>
            </a:r>
          </a:p>
        </p:txBody>
      </p:sp>
      <p:sp>
        <p:nvSpPr>
          <p:cNvPr id="19" name="Рисунок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136814" y="2428875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lang="ru-RU" sz="900">
                <a:solidFill>
                  <a:sysClr val="windowText" lastClr="000000"/>
                </a:solidFill>
              </a:defRPr>
            </a:lvl1pPr>
          </a:lstStyle>
          <a:p>
            <a:pPr rtl="0"/>
            <a:endParaRPr lang="ru-RU" dirty="0"/>
          </a:p>
        </p:txBody>
      </p:sp>
      <p:sp>
        <p:nvSpPr>
          <p:cNvPr id="25" name="Текст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759806" y="3654378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ru-RU" sz="1050" kern="1200" spc="150" baseline="0" dirty="0" smtClean="0">
                <a:solidFill>
                  <a:schemeClr val="tx1"/>
                </a:solidFill>
                <a:latin typeface="+mj-cs"/>
                <a:ea typeface="+mj-ea"/>
                <a:cs typeface="+mj-cs"/>
              </a:defRPr>
            </a:lvl1pPr>
            <a:lvl2pPr marL="457200" indent="0">
              <a:buNone/>
              <a:defRPr lang="ru-RU" sz="2000" b="1"/>
            </a:lvl2pPr>
            <a:lvl3pPr marL="914400" indent="0">
              <a:buNone/>
              <a:defRPr lang="ru-RU" sz="1800" b="1"/>
            </a:lvl3pPr>
            <a:lvl4pPr marL="1371600" indent="0">
              <a:buNone/>
              <a:defRPr lang="ru-RU" sz="1600" b="1"/>
            </a:lvl4pPr>
            <a:lvl5pPr marL="1828800" indent="0">
              <a:buNone/>
              <a:defRPr lang="ru-RU" sz="1600" b="1"/>
            </a:lvl5pPr>
            <a:lvl6pPr marL="2286000" indent="0">
              <a:buNone/>
              <a:defRPr lang="ru-RU" sz="1600" b="1"/>
            </a:lvl6pPr>
            <a:lvl7pPr marL="2743200" indent="0">
              <a:buNone/>
              <a:defRPr lang="ru-RU" sz="1600" b="1"/>
            </a:lvl7pPr>
            <a:lvl8pPr marL="3200400" indent="0">
              <a:buNone/>
              <a:defRPr lang="ru-RU" sz="1600" b="1"/>
            </a:lvl8pPr>
            <a:lvl9pPr marL="3657600" indent="0">
              <a:buNone/>
              <a:defRPr lang="ru-RU" sz="1600" b="1"/>
            </a:lvl9pPr>
          </a:lstStyle>
          <a:p>
            <a:pPr lvl="0" rtl="0"/>
            <a:r>
              <a:rPr lang="ru-RU"/>
              <a:t>ЩЕЛКНИТЕ, ЧТОБЫ ИЗМЕНИТЬ</a:t>
            </a:r>
          </a:p>
        </p:txBody>
      </p:sp>
      <p:sp>
        <p:nvSpPr>
          <p:cNvPr id="29" name="Текст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4480" y="3809747"/>
            <a:ext cx="1844126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ru-RU" sz="900" kern="1200" spc="150" baseline="0" dirty="0" smtClean="0">
                <a:solidFill>
                  <a:schemeClr val="accent1"/>
                </a:solidFill>
                <a:latin typeface="+mj-cs"/>
                <a:ea typeface="+mj-ea"/>
                <a:cs typeface="+mj-cs"/>
              </a:defRPr>
            </a:lvl1pPr>
            <a:lvl2pPr marL="457200" indent="0">
              <a:buNone/>
              <a:defRPr lang="ru-RU" sz="2000" b="1"/>
            </a:lvl2pPr>
            <a:lvl3pPr marL="914400" indent="0">
              <a:buNone/>
              <a:defRPr lang="ru-RU" sz="1800" b="1"/>
            </a:lvl3pPr>
            <a:lvl4pPr marL="1371600" indent="0">
              <a:buNone/>
              <a:defRPr lang="ru-RU" sz="1600" b="1"/>
            </a:lvl4pPr>
            <a:lvl5pPr marL="1828800" indent="0">
              <a:buNone/>
              <a:defRPr lang="ru-RU" sz="1600" b="1"/>
            </a:lvl5pPr>
            <a:lvl6pPr marL="2286000" indent="0">
              <a:buNone/>
              <a:defRPr lang="ru-RU" sz="1600" b="1"/>
            </a:lvl6pPr>
            <a:lvl7pPr marL="2743200" indent="0">
              <a:buNone/>
              <a:defRPr lang="ru-RU" sz="1600" b="1"/>
            </a:lvl7pPr>
            <a:lvl8pPr marL="3200400" indent="0">
              <a:buNone/>
              <a:defRPr lang="ru-RU" sz="1600" b="1"/>
            </a:lvl8pPr>
            <a:lvl9pPr marL="3657600" indent="0">
              <a:buNone/>
              <a:defRPr lang="ru-RU" sz="1600" b="1"/>
            </a:lvl9pPr>
          </a:lstStyle>
          <a:p>
            <a:pPr lvl="0" rtl="0"/>
            <a:r>
              <a:rPr lang="ru-RU"/>
              <a:t>ЩЕЛКНИТЕ, ЧТОБЫ ИЗМЕНИТЬ</a:t>
            </a:r>
          </a:p>
        </p:txBody>
      </p:sp>
      <p:sp>
        <p:nvSpPr>
          <p:cNvPr id="55" name="Рисунок 10">
            <a:extLst>
              <a:ext uri="{FF2B5EF4-FFF2-40B4-BE49-F238E27FC236}">
                <a16:creationId xmlns:a16="http://schemas.microsoft.com/office/drawing/2014/main" id="{1EBAEB1D-A7F9-4F90-B642-4277D3802BA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877176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lang="ru-RU" sz="900">
                <a:solidFill>
                  <a:sysClr val="windowText" lastClr="000000"/>
                </a:solidFill>
              </a:defRPr>
            </a:lvl1pPr>
          </a:lstStyle>
          <a:p>
            <a:pPr rtl="0"/>
            <a:endParaRPr lang="ru-RU" dirty="0"/>
          </a:p>
        </p:txBody>
      </p:sp>
      <p:sp>
        <p:nvSpPr>
          <p:cNvPr id="54" name="Текст 2">
            <a:extLst>
              <a:ext uri="{FF2B5EF4-FFF2-40B4-BE49-F238E27FC236}">
                <a16:creationId xmlns:a16="http://schemas.microsoft.com/office/drawing/2014/main" id="{22930C5B-603C-494E-A467-8B394D01D406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1500168" y="5513214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ru-RU" sz="1050" kern="1200" spc="150" baseline="0" dirty="0" smtClean="0">
                <a:solidFill>
                  <a:schemeClr val="tx1"/>
                </a:solidFill>
                <a:latin typeface="+mj-cs"/>
                <a:ea typeface="+mj-ea"/>
                <a:cs typeface="+mj-cs"/>
              </a:defRPr>
            </a:lvl1pPr>
            <a:lvl2pPr marL="457200" indent="0">
              <a:buNone/>
              <a:defRPr lang="ru-RU" sz="2000" b="1"/>
            </a:lvl2pPr>
            <a:lvl3pPr marL="914400" indent="0">
              <a:buNone/>
              <a:defRPr lang="ru-RU" sz="1800" b="1"/>
            </a:lvl3pPr>
            <a:lvl4pPr marL="1371600" indent="0">
              <a:buNone/>
              <a:defRPr lang="ru-RU" sz="1600" b="1"/>
            </a:lvl4pPr>
            <a:lvl5pPr marL="1828800" indent="0">
              <a:buNone/>
              <a:defRPr lang="ru-RU" sz="1600" b="1"/>
            </a:lvl5pPr>
            <a:lvl6pPr marL="2286000" indent="0">
              <a:buNone/>
              <a:defRPr lang="ru-RU" sz="1600" b="1"/>
            </a:lvl6pPr>
            <a:lvl7pPr marL="2743200" indent="0">
              <a:buNone/>
              <a:defRPr lang="ru-RU" sz="1600" b="1"/>
            </a:lvl7pPr>
            <a:lvl8pPr marL="3200400" indent="0">
              <a:buNone/>
              <a:defRPr lang="ru-RU" sz="1600" b="1"/>
            </a:lvl8pPr>
            <a:lvl9pPr marL="3657600" indent="0">
              <a:buNone/>
              <a:defRPr lang="ru-RU" sz="1600" b="1"/>
            </a:lvl9pPr>
          </a:lstStyle>
          <a:p>
            <a:pPr lvl="0" rtl="0"/>
            <a:r>
              <a:rPr lang="ru-RU"/>
              <a:t>ЩЕЛКНИТЕ, ЧТОБЫ ИЗМЕНИТЬ</a:t>
            </a:r>
          </a:p>
        </p:txBody>
      </p:sp>
      <p:sp>
        <p:nvSpPr>
          <p:cNvPr id="62" name="Текст 2">
            <a:extLst>
              <a:ext uri="{FF2B5EF4-FFF2-40B4-BE49-F238E27FC236}">
                <a16:creationId xmlns:a16="http://schemas.microsoft.com/office/drawing/2014/main" id="{540C455F-A23B-493F-B95E-AB485D91DA6A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1500168" y="5668583"/>
            <a:ext cx="18288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ru-RU" sz="900" kern="1200" spc="150" baseline="0" dirty="0" smtClean="0">
                <a:solidFill>
                  <a:schemeClr val="accent1"/>
                </a:solidFill>
                <a:latin typeface="+mj-cs"/>
                <a:ea typeface="+mj-ea"/>
                <a:cs typeface="+mj-cs"/>
              </a:defRPr>
            </a:lvl1pPr>
            <a:lvl2pPr marL="457200" indent="0">
              <a:buNone/>
              <a:defRPr lang="ru-RU" sz="2000" b="1"/>
            </a:lvl2pPr>
            <a:lvl3pPr marL="914400" indent="0">
              <a:buNone/>
              <a:defRPr lang="ru-RU" sz="1800" b="1"/>
            </a:lvl3pPr>
            <a:lvl4pPr marL="1371600" indent="0">
              <a:buNone/>
              <a:defRPr lang="ru-RU" sz="1600" b="1"/>
            </a:lvl4pPr>
            <a:lvl5pPr marL="1828800" indent="0">
              <a:buNone/>
              <a:defRPr lang="ru-RU" sz="1600" b="1"/>
            </a:lvl5pPr>
            <a:lvl6pPr marL="2286000" indent="0">
              <a:buNone/>
              <a:defRPr lang="ru-RU" sz="1600" b="1"/>
            </a:lvl6pPr>
            <a:lvl7pPr marL="2743200" indent="0">
              <a:buNone/>
              <a:defRPr lang="ru-RU" sz="1600" b="1"/>
            </a:lvl7pPr>
            <a:lvl8pPr marL="3200400" indent="0">
              <a:buNone/>
              <a:defRPr lang="ru-RU" sz="1600" b="1"/>
            </a:lvl8pPr>
            <a:lvl9pPr marL="3657600" indent="0">
              <a:buNone/>
              <a:defRPr lang="ru-RU" sz="1600" b="1"/>
            </a:lvl9pPr>
          </a:lstStyle>
          <a:p>
            <a:pPr lvl="0" rtl="0"/>
            <a:r>
              <a:rPr lang="ru-RU"/>
              <a:t>ЩЕЛКНИТЕ, ЧТОБЫ ИЗМЕНИТЬ</a:t>
            </a:r>
          </a:p>
        </p:txBody>
      </p:sp>
      <p:sp>
        <p:nvSpPr>
          <p:cNvPr id="56" name="Рисунок 10">
            <a:extLst>
              <a:ext uri="{FF2B5EF4-FFF2-40B4-BE49-F238E27FC236}">
                <a16:creationId xmlns:a16="http://schemas.microsoft.com/office/drawing/2014/main" id="{9461A69E-14C8-4325-89AF-D4257C1C05B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226270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lang="ru-RU" sz="900">
                <a:solidFill>
                  <a:sysClr val="windowText" lastClr="000000"/>
                </a:solidFill>
              </a:defRPr>
            </a:lvl1pPr>
          </a:lstStyle>
          <a:p>
            <a:pPr rtl="0"/>
            <a:endParaRPr lang="ru-RU" dirty="0"/>
          </a:p>
        </p:txBody>
      </p:sp>
      <p:sp>
        <p:nvSpPr>
          <p:cNvPr id="59" name="Текст 2">
            <a:extLst>
              <a:ext uri="{FF2B5EF4-FFF2-40B4-BE49-F238E27FC236}">
                <a16:creationId xmlns:a16="http://schemas.microsoft.com/office/drawing/2014/main" id="{6D1C374C-DAF7-40EF-B279-4EC7A2AFE6A2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3849262" y="5513214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ru-RU" sz="1050" kern="1200" spc="150" baseline="0" dirty="0" smtClean="0">
                <a:solidFill>
                  <a:schemeClr val="tx1"/>
                </a:solidFill>
                <a:latin typeface="+mj-cs"/>
                <a:ea typeface="+mj-ea"/>
                <a:cs typeface="+mj-cs"/>
              </a:defRPr>
            </a:lvl1pPr>
            <a:lvl2pPr marL="457200" indent="0">
              <a:buNone/>
              <a:defRPr lang="ru-RU" sz="2000" b="1"/>
            </a:lvl2pPr>
            <a:lvl3pPr marL="914400" indent="0">
              <a:buNone/>
              <a:defRPr lang="ru-RU" sz="1800" b="1"/>
            </a:lvl3pPr>
            <a:lvl4pPr marL="1371600" indent="0">
              <a:buNone/>
              <a:defRPr lang="ru-RU" sz="1600" b="1"/>
            </a:lvl4pPr>
            <a:lvl5pPr marL="1828800" indent="0">
              <a:buNone/>
              <a:defRPr lang="ru-RU" sz="1600" b="1"/>
            </a:lvl5pPr>
            <a:lvl6pPr marL="2286000" indent="0">
              <a:buNone/>
              <a:defRPr lang="ru-RU" sz="1600" b="1"/>
            </a:lvl6pPr>
            <a:lvl7pPr marL="2743200" indent="0">
              <a:buNone/>
              <a:defRPr lang="ru-RU" sz="1600" b="1"/>
            </a:lvl7pPr>
            <a:lvl8pPr marL="3200400" indent="0">
              <a:buNone/>
              <a:defRPr lang="ru-RU" sz="1600" b="1"/>
            </a:lvl8pPr>
            <a:lvl9pPr marL="3657600" indent="0">
              <a:buNone/>
              <a:defRPr lang="ru-RU" sz="1600" b="1"/>
            </a:lvl9pPr>
          </a:lstStyle>
          <a:p>
            <a:pPr lvl="0" rtl="0"/>
            <a:r>
              <a:rPr lang="ru-RU"/>
              <a:t>ЩЕЛКНИТЕ, ЧТОБЫ ИЗМЕНИТЬ</a:t>
            </a:r>
          </a:p>
        </p:txBody>
      </p:sp>
      <p:sp>
        <p:nvSpPr>
          <p:cNvPr id="63" name="Текст 2">
            <a:extLst>
              <a:ext uri="{FF2B5EF4-FFF2-40B4-BE49-F238E27FC236}">
                <a16:creationId xmlns:a16="http://schemas.microsoft.com/office/drawing/2014/main" id="{421FF438-E4E8-4643-BCB3-4A1C12429042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3849262" y="5668583"/>
            <a:ext cx="18288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ru-RU" sz="900" kern="1200" spc="150" baseline="0" dirty="0" smtClean="0">
                <a:solidFill>
                  <a:schemeClr val="accent1"/>
                </a:solidFill>
                <a:latin typeface="+mj-cs"/>
                <a:ea typeface="+mj-ea"/>
                <a:cs typeface="+mj-cs"/>
              </a:defRPr>
            </a:lvl1pPr>
            <a:lvl2pPr marL="457200" indent="0">
              <a:buNone/>
              <a:defRPr lang="ru-RU" sz="2000" b="1"/>
            </a:lvl2pPr>
            <a:lvl3pPr marL="914400" indent="0">
              <a:buNone/>
              <a:defRPr lang="ru-RU" sz="1800" b="1"/>
            </a:lvl3pPr>
            <a:lvl4pPr marL="1371600" indent="0">
              <a:buNone/>
              <a:defRPr lang="ru-RU" sz="1600" b="1"/>
            </a:lvl4pPr>
            <a:lvl5pPr marL="1828800" indent="0">
              <a:buNone/>
              <a:defRPr lang="ru-RU" sz="1600" b="1"/>
            </a:lvl5pPr>
            <a:lvl6pPr marL="2286000" indent="0">
              <a:buNone/>
              <a:defRPr lang="ru-RU" sz="1600" b="1"/>
            </a:lvl6pPr>
            <a:lvl7pPr marL="2743200" indent="0">
              <a:buNone/>
              <a:defRPr lang="ru-RU" sz="1600" b="1"/>
            </a:lvl7pPr>
            <a:lvl8pPr marL="3200400" indent="0">
              <a:buNone/>
              <a:defRPr lang="ru-RU" sz="1600" b="1"/>
            </a:lvl8pPr>
            <a:lvl9pPr marL="3657600" indent="0">
              <a:buNone/>
              <a:defRPr lang="ru-RU" sz="1600" b="1"/>
            </a:lvl9pPr>
          </a:lstStyle>
          <a:p>
            <a:pPr lvl="0" rtl="0"/>
            <a:r>
              <a:rPr lang="ru-RU"/>
              <a:t>ЩЕЛКНИТЕ, ЧТОБЫ ИЗМЕНИТЬ</a:t>
            </a:r>
          </a:p>
        </p:txBody>
      </p:sp>
      <p:sp>
        <p:nvSpPr>
          <p:cNvPr id="33" name="Рисунок 10">
            <a:extLst>
              <a:ext uri="{FF2B5EF4-FFF2-40B4-BE49-F238E27FC236}">
                <a16:creationId xmlns:a16="http://schemas.microsoft.com/office/drawing/2014/main" id="{E029C5CA-EDDA-4BF9-9051-8B09E98EE1E2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6655584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lang="ru-RU" sz="900">
                <a:solidFill>
                  <a:sysClr val="windowText" lastClr="000000"/>
                </a:solidFill>
              </a:defRPr>
            </a:lvl1pPr>
          </a:lstStyle>
          <a:p>
            <a:pPr rtl="0"/>
            <a:endParaRPr lang="ru-RU" dirty="0"/>
          </a:p>
        </p:txBody>
      </p:sp>
      <p:sp>
        <p:nvSpPr>
          <p:cNvPr id="60" name="Текст 2">
            <a:extLst>
              <a:ext uri="{FF2B5EF4-FFF2-40B4-BE49-F238E27FC236}">
                <a16:creationId xmlns:a16="http://schemas.microsoft.com/office/drawing/2014/main" id="{D4FEDD19-A7BA-45BB-93A0-F1E896C9F26D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6339926" y="5513214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ru-RU" sz="1050" kern="1200" spc="150" baseline="0" dirty="0" smtClean="0">
                <a:solidFill>
                  <a:schemeClr val="tx1"/>
                </a:solidFill>
                <a:latin typeface="+mj-cs"/>
                <a:ea typeface="+mj-ea"/>
                <a:cs typeface="+mj-cs"/>
              </a:defRPr>
            </a:lvl1pPr>
            <a:lvl2pPr marL="457200" indent="0">
              <a:buNone/>
              <a:defRPr lang="ru-RU" sz="2000" b="1"/>
            </a:lvl2pPr>
            <a:lvl3pPr marL="914400" indent="0">
              <a:buNone/>
              <a:defRPr lang="ru-RU" sz="1800" b="1"/>
            </a:lvl3pPr>
            <a:lvl4pPr marL="1371600" indent="0">
              <a:buNone/>
              <a:defRPr lang="ru-RU" sz="1600" b="1"/>
            </a:lvl4pPr>
            <a:lvl5pPr marL="1828800" indent="0">
              <a:buNone/>
              <a:defRPr lang="ru-RU" sz="1600" b="1"/>
            </a:lvl5pPr>
            <a:lvl6pPr marL="2286000" indent="0">
              <a:buNone/>
              <a:defRPr lang="ru-RU" sz="1600" b="1"/>
            </a:lvl6pPr>
            <a:lvl7pPr marL="2743200" indent="0">
              <a:buNone/>
              <a:defRPr lang="ru-RU" sz="1600" b="1"/>
            </a:lvl7pPr>
            <a:lvl8pPr marL="3200400" indent="0">
              <a:buNone/>
              <a:defRPr lang="ru-RU" sz="1600" b="1"/>
            </a:lvl8pPr>
            <a:lvl9pPr marL="3657600" indent="0">
              <a:buNone/>
              <a:defRPr lang="ru-RU" sz="1600" b="1"/>
            </a:lvl9pPr>
          </a:lstStyle>
          <a:p>
            <a:pPr lvl="0" rtl="0"/>
            <a:r>
              <a:rPr lang="ru-RU"/>
              <a:t>ЩЕЛКНИТЕ, ЧТОБЫ ИЗМЕНИТЬ</a:t>
            </a:r>
          </a:p>
        </p:txBody>
      </p:sp>
      <p:sp>
        <p:nvSpPr>
          <p:cNvPr id="64" name="Текст 2">
            <a:extLst>
              <a:ext uri="{FF2B5EF4-FFF2-40B4-BE49-F238E27FC236}">
                <a16:creationId xmlns:a16="http://schemas.microsoft.com/office/drawing/2014/main" id="{A12F0175-7AEE-46B1-9590-D4A427680DC7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6339926" y="5668583"/>
            <a:ext cx="1813474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ru-RU" sz="900" kern="1200" spc="150" baseline="0" dirty="0" smtClean="0">
                <a:solidFill>
                  <a:schemeClr val="accent1"/>
                </a:solidFill>
                <a:latin typeface="+mj-cs"/>
                <a:ea typeface="+mj-ea"/>
                <a:cs typeface="+mj-cs"/>
              </a:defRPr>
            </a:lvl1pPr>
            <a:lvl2pPr marL="457200" indent="0">
              <a:buNone/>
              <a:defRPr lang="ru-RU" sz="2000" b="1"/>
            </a:lvl2pPr>
            <a:lvl3pPr marL="914400" indent="0">
              <a:buNone/>
              <a:defRPr lang="ru-RU" sz="1800" b="1"/>
            </a:lvl3pPr>
            <a:lvl4pPr marL="1371600" indent="0">
              <a:buNone/>
              <a:defRPr lang="ru-RU" sz="1600" b="1"/>
            </a:lvl4pPr>
            <a:lvl5pPr marL="1828800" indent="0">
              <a:buNone/>
              <a:defRPr lang="ru-RU" sz="1600" b="1"/>
            </a:lvl5pPr>
            <a:lvl6pPr marL="2286000" indent="0">
              <a:buNone/>
              <a:defRPr lang="ru-RU" sz="1600" b="1"/>
            </a:lvl6pPr>
            <a:lvl7pPr marL="2743200" indent="0">
              <a:buNone/>
              <a:defRPr lang="ru-RU" sz="1600" b="1"/>
            </a:lvl7pPr>
            <a:lvl8pPr marL="3200400" indent="0">
              <a:buNone/>
              <a:defRPr lang="ru-RU" sz="1600" b="1"/>
            </a:lvl8pPr>
            <a:lvl9pPr marL="3657600" indent="0">
              <a:buNone/>
              <a:defRPr lang="ru-RU" sz="1600" b="1"/>
            </a:lvl9pPr>
          </a:lstStyle>
          <a:p>
            <a:pPr lvl="0" rtl="0"/>
            <a:r>
              <a:rPr lang="ru-RU"/>
              <a:t>ЩЕЛКНИТЕ, ЧТОБЫ ИЗМЕНИТЬ</a:t>
            </a:r>
          </a:p>
        </p:txBody>
      </p:sp>
      <p:sp>
        <p:nvSpPr>
          <p:cNvPr id="58" name="Рисунок 10">
            <a:extLst>
              <a:ext uri="{FF2B5EF4-FFF2-40B4-BE49-F238E27FC236}">
                <a16:creationId xmlns:a16="http://schemas.microsoft.com/office/drawing/2014/main" id="{622ED9F4-EB9B-4588-8501-BFECB846EE73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9136814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lang="ru-RU" sz="900">
                <a:solidFill>
                  <a:sysClr val="windowText" lastClr="000000"/>
                </a:solidFill>
              </a:defRPr>
            </a:lvl1pPr>
          </a:lstStyle>
          <a:p>
            <a:pPr rtl="0"/>
            <a:endParaRPr lang="ru-RU" dirty="0"/>
          </a:p>
        </p:txBody>
      </p:sp>
      <p:sp>
        <p:nvSpPr>
          <p:cNvPr id="61" name="Текст 2">
            <a:extLst>
              <a:ext uri="{FF2B5EF4-FFF2-40B4-BE49-F238E27FC236}">
                <a16:creationId xmlns:a16="http://schemas.microsoft.com/office/drawing/2014/main" id="{5026D39F-46AB-4680-9A52-F367344A3531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8759806" y="5513214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ru-RU" sz="1050" kern="1200" spc="150" baseline="0" dirty="0" smtClean="0">
                <a:solidFill>
                  <a:schemeClr val="tx1"/>
                </a:solidFill>
                <a:latin typeface="+mj-cs"/>
                <a:ea typeface="+mj-ea"/>
                <a:cs typeface="+mj-cs"/>
              </a:defRPr>
            </a:lvl1pPr>
            <a:lvl2pPr marL="457200" indent="0">
              <a:buNone/>
              <a:defRPr lang="ru-RU" sz="2000" b="1"/>
            </a:lvl2pPr>
            <a:lvl3pPr marL="914400" indent="0">
              <a:buNone/>
              <a:defRPr lang="ru-RU" sz="1800" b="1"/>
            </a:lvl3pPr>
            <a:lvl4pPr marL="1371600" indent="0">
              <a:buNone/>
              <a:defRPr lang="ru-RU" sz="1600" b="1"/>
            </a:lvl4pPr>
            <a:lvl5pPr marL="1828800" indent="0">
              <a:buNone/>
              <a:defRPr lang="ru-RU" sz="1600" b="1"/>
            </a:lvl5pPr>
            <a:lvl6pPr marL="2286000" indent="0">
              <a:buNone/>
              <a:defRPr lang="ru-RU" sz="1600" b="1"/>
            </a:lvl6pPr>
            <a:lvl7pPr marL="2743200" indent="0">
              <a:buNone/>
              <a:defRPr lang="ru-RU" sz="1600" b="1"/>
            </a:lvl7pPr>
            <a:lvl8pPr marL="3200400" indent="0">
              <a:buNone/>
              <a:defRPr lang="ru-RU" sz="1600" b="1"/>
            </a:lvl8pPr>
            <a:lvl9pPr marL="3657600" indent="0">
              <a:buNone/>
              <a:defRPr lang="ru-RU" sz="1600" b="1"/>
            </a:lvl9pPr>
          </a:lstStyle>
          <a:p>
            <a:pPr lvl="0" rtl="0"/>
            <a:r>
              <a:rPr lang="ru-RU"/>
              <a:t>ЩЕЛКНИТЕ, ЧТОБЫ ИЗМЕНИТЬ</a:t>
            </a:r>
          </a:p>
        </p:txBody>
      </p:sp>
      <p:sp>
        <p:nvSpPr>
          <p:cNvPr id="65" name="Текст 2">
            <a:extLst>
              <a:ext uri="{FF2B5EF4-FFF2-40B4-BE49-F238E27FC236}">
                <a16:creationId xmlns:a16="http://schemas.microsoft.com/office/drawing/2014/main" id="{04E11FE2-6320-4E8C-A5B3-8104AF329ADA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8744480" y="5668583"/>
            <a:ext cx="1844126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ru-RU" sz="900" kern="1200" spc="150" baseline="0" dirty="0" smtClean="0">
                <a:solidFill>
                  <a:schemeClr val="accent1"/>
                </a:solidFill>
                <a:latin typeface="+mj-cs"/>
                <a:ea typeface="+mj-ea"/>
                <a:cs typeface="+mj-cs"/>
              </a:defRPr>
            </a:lvl1pPr>
            <a:lvl2pPr marL="457200" indent="0">
              <a:buNone/>
              <a:defRPr lang="ru-RU" sz="2000" b="1"/>
            </a:lvl2pPr>
            <a:lvl3pPr marL="914400" indent="0">
              <a:buNone/>
              <a:defRPr lang="ru-RU" sz="1800" b="1"/>
            </a:lvl3pPr>
            <a:lvl4pPr marL="1371600" indent="0">
              <a:buNone/>
              <a:defRPr lang="ru-RU" sz="1600" b="1"/>
            </a:lvl4pPr>
            <a:lvl5pPr marL="1828800" indent="0">
              <a:buNone/>
              <a:defRPr lang="ru-RU" sz="1600" b="1"/>
            </a:lvl5pPr>
            <a:lvl6pPr marL="2286000" indent="0">
              <a:buNone/>
              <a:defRPr lang="ru-RU" sz="1600" b="1"/>
            </a:lvl6pPr>
            <a:lvl7pPr marL="2743200" indent="0">
              <a:buNone/>
              <a:defRPr lang="ru-RU" sz="1600" b="1"/>
            </a:lvl7pPr>
            <a:lvl8pPr marL="3200400" indent="0">
              <a:buNone/>
              <a:defRPr lang="ru-RU" sz="1600" b="1"/>
            </a:lvl8pPr>
            <a:lvl9pPr marL="3657600" indent="0">
              <a:buNone/>
              <a:defRPr lang="ru-RU" sz="1600" b="1"/>
            </a:lvl9pPr>
          </a:lstStyle>
          <a:p>
            <a:pPr lvl="0" rtl="0"/>
            <a:r>
              <a:rPr lang="ru-RU"/>
              <a:t>ЩЕЛКНИТЕ, ЧТОБЫ ИЗМЕНИТЬ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lang="ru-RU" sz="900">
                <a:solidFill>
                  <a:srgbClr val="898989"/>
                </a:solidFill>
              </a:defRPr>
            </a:lvl1pPr>
          </a:lstStyle>
          <a:p>
            <a:pPr rtl="0"/>
            <a:r>
              <a:rPr lang="ru-RU"/>
              <a:t>20ГГ</a:t>
            </a:r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lang="ru-RU" sz="900">
                <a:solidFill>
                  <a:srgbClr val="898989"/>
                </a:solidFill>
              </a:defRPr>
            </a:lvl1pPr>
          </a:lstStyle>
          <a:p>
            <a:pPr rtl="0"/>
            <a:r>
              <a:rPr lang="ru-RU"/>
              <a:t>НАЗВАНИЕ ПРЕЗЕНТАЦИИ</a:t>
            </a:r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lang="ru-RU" sz="900">
                <a:solidFill>
                  <a:srgbClr val="898989"/>
                </a:solidFill>
              </a:defRPr>
            </a:lvl1pPr>
          </a:lstStyle>
          <a:p>
            <a:pPr rtl="0"/>
            <a:fld id="{A49DFD55-3C28-40EF-9E31-A92D2E4017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571206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ru-RU"/>
            </a:defPPr>
          </a:lstStyle>
          <a:p>
            <a:pPr rtl="0"/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ru-RU"/>
            </a:defPPr>
          </a:lstStyle>
          <a:p>
            <a:pPr lvl="0" rtl="0"/>
            <a:r>
              <a:rPr lang="ru-RU" dirty="0"/>
              <a:t>Щелкните, чтобы изменить стили текста образца слайда</a:t>
            </a:r>
          </a:p>
          <a:p>
            <a:pPr lvl="1" rtl="0"/>
            <a:r>
              <a:rPr lang="ru-RU" dirty="0"/>
              <a:t>Второй уровень</a:t>
            </a:r>
          </a:p>
          <a:p>
            <a:pPr lvl="2" rtl="0"/>
            <a:r>
              <a:rPr lang="ru-RU" dirty="0"/>
              <a:t>Третий уровень</a:t>
            </a:r>
          </a:p>
          <a:p>
            <a:pPr lvl="3" rtl="0"/>
            <a:r>
              <a:rPr lang="ru-RU" dirty="0"/>
              <a:t>Четвертый уровень</a:t>
            </a:r>
          </a:p>
          <a:p>
            <a:pPr lvl="4" rtl="0"/>
            <a:r>
              <a:rPr lang="ru-RU" dirty="0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ru-RU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ru-RU" dirty="0"/>
              <a:t>20ГГ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ru-RU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ru-RU" dirty="0"/>
              <a:t>ЗАГОЛОВОК ПРЕЗЕНТАЦИИ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ru-RU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A49DFD55-3C28-40EF-9E31-A92D2E4017F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19061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1" r:id="rId4"/>
    <p:sldLayoutId id="2147483666" r:id="rId5"/>
    <p:sldLayoutId id="2147483667" r:id="rId6"/>
    <p:sldLayoutId id="2147483654" r:id="rId7"/>
    <p:sldLayoutId id="2147483663" r:id="rId8"/>
    <p:sldLayoutId id="2147483662" r:id="rId9"/>
    <p:sldLayoutId id="2147483668" r:id="rId10"/>
    <p:sldLayoutId id="2147483652" r:id="rId11"/>
    <p:sldLayoutId id="2147483653" r:id="rId12"/>
    <p:sldLayoutId id="2147483660" r:id="rId13"/>
    <p:sldLayoutId id="2147483664" r:id="rId14"/>
    <p:sldLayoutId id="2147483665" r:id="rId15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ru-RU" sz="4400" kern="1200" cap="all" baseline="0">
          <a:solidFill>
            <a:schemeClr val="tx1"/>
          </a:solidFill>
          <a:latin typeface="+mj-cs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ru-RU" sz="2800" kern="1200">
          <a:solidFill>
            <a:schemeClr val="tx1"/>
          </a:solidFill>
          <a:latin typeface="+mn-cs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2400" kern="1200">
          <a:solidFill>
            <a:schemeClr val="tx1"/>
          </a:solidFill>
          <a:latin typeface="+mn-cs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2000" kern="1200">
          <a:solidFill>
            <a:schemeClr val="tx1"/>
          </a:solidFill>
          <a:latin typeface="+mn-cs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tx1"/>
          </a:solidFill>
          <a:latin typeface="+mn-cs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tx1"/>
          </a:solidFill>
          <a:latin typeface="+mn-cs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tx1"/>
          </a:solidFill>
          <a:latin typeface="+mn-cs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tx1"/>
          </a:solidFill>
          <a:latin typeface="+mn-cs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tx1"/>
          </a:solidFill>
          <a:latin typeface="+mn-cs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tx1"/>
          </a:solidFill>
          <a:latin typeface="+mn-cs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lang="ru-RU" sz="1800" kern="1200">
          <a:solidFill>
            <a:schemeClr val="tx1"/>
          </a:solidFill>
          <a:latin typeface="+mn-cs"/>
          <a:ea typeface="+mn-ea"/>
          <a:cs typeface="+mn-cs"/>
        </a:defRPr>
      </a:lvl1pPr>
      <a:lvl2pPr marL="457200" algn="l" defTabSz="914400" rtl="0" eaLnBrk="1" latinLnBrk="0" hangingPunct="1">
        <a:defRPr lang="ru-RU" sz="1800" kern="1200">
          <a:solidFill>
            <a:schemeClr val="tx1"/>
          </a:solidFill>
          <a:latin typeface="+mn-cs"/>
          <a:ea typeface="+mn-ea"/>
          <a:cs typeface="+mn-cs"/>
        </a:defRPr>
      </a:lvl2pPr>
      <a:lvl3pPr marL="914400" algn="l" defTabSz="914400" rtl="0" eaLnBrk="1" latinLnBrk="0" hangingPunct="1">
        <a:defRPr lang="ru-RU" sz="1800" kern="1200">
          <a:solidFill>
            <a:schemeClr val="tx1"/>
          </a:solidFill>
          <a:latin typeface="+mn-cs"/>
          <a:ea typeface="+mn-ea"/>
          <a:cs typeface="+mn-cs"/>
        </a:defRPr>
      </a:lvl3pPr>
      <a:lvl4pPr marL="1371600" algn="l" defTabSz="914400" rtl="0" eaLnBrk="1" latinLnBrk="0" hangingPunct="1">
        <a:defRPr lang="ru-RU" sz="1800" kern="1200">
          <a:solidFill>
            <a:schemeClr val="tx1"/>
          </a:solidFill>
          <a:latin typeface="+mn-cs"/>
          <a:ea typeface="+mn-ea"/>
          <a:cs typeface="+mn-cs"/>
        </a:defRPr>
      </a:lvl4pPr>
      <a:lvl5pPr marL="1828800" algn="l" defTabSz="914400" rtl="0" eaLnBrk="1" latinLnBrk="0" hangingPunct="1">
        <a:defRPr lang="ru-RU" sz="1800" kern="1200">
          <a:solidFill>
            <a:schemeClr val="tx1"/>
          </a:solidFill>
          <a:latin typeface="+mn-cs"/>
          <a:ea typeface="+mn-ea"/>
          <a:cs typeface="+mn-cs"/>
        </a:defRPr>
      </a:lvl5pPr>
      <a:lvl6pPr marL="2286000" algn="l" defTabSz="914400" rtl="0" eaLnBrk="1" latinLnBrk="0" hangingPunct="1">
        <a:defRPr lang="ru-RU" sz="1800" kern="1200">
          <a:solidFill>
            <a:schemeClr val="tx1"/>
          </a:solidFill>
          <a:latin typeface="+mn-cs"/>
          <a:ea typeface="+mn-ea"/>
          <a:cs typeface="+mn-cs"/>
        </a:defRPr>
      </a:lvl6pPr>
      <a:lvl7pPr marL="2743200" algn="l" defTabSz="914400" rtl="0" eaLnBrk="1" latinLnBrk="0" hangingPunct="1">
        <a:defRPr lang="ru-RU" sz="1800" kern="1200">
          <a:solidFill>
            <a:schemeClr val="tx1"/>
          </a:solidFill>
          <a:latin typeface="+mn-cs"/>
          <a:ea typeface="+mn-ea"/>
          <a:cs typeface="+mn-cs"/>
        </a:defRPr>
      </a:lvl7pPr>
      <a:lvl8pPr marL="3200400" algn="l" defTabSz="914400" rtl="0" eaLnBrk="1" latinLnBrk="0" hangingPunct="1">
        <a:defRPr lang="ru-RU" sz="1800" kern="1200">
          <a:solidFill>
            <a:schemeClr val="tx1"/>
          </a:solidFill>
          <a:latin typeface="+mn-cs"/>
          <a:ea typeface="+mn-ea"/>
          <a:cs typeface="+mn-cs"/>
        </a:defRPr>
      </a:lvl8pPr>
      <a:lvl9pPr marL="3657600" algn="l" defTabSz="914400" rtl="0" eaLnBrk="1" latinLnBrk="0" hangingPunct="1">
        <a:defRPr lang="ru-RU" sz="1800" kern="1200">
          <a:solidFill>
            <a:schemeClr val="tx1"/>
          </a:solidFill>
          <a:latin typeface="+mn-cs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8" Type="http://schemas.openxmlformats.org/officeDocument/2006/relationships/image" Target="../media/image27.png"/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customXml" Target="../ink/ink1.xml"/><Relationship Id="rId4" Type="http://schemas.openxmlformats.org/officeDocument/2006/relationships/image" Target="../media/image20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jpg"/><Relationship Id="rId5" Type="http://schemas.openxmlformats.org/officeDocument/2006/relationships/image" Target="../media/image21.png"/><Relationship Id="rId4" Type="http://schemas.openxmlformats.org/officeDocument/2006/relationships/customXml" Target="../ink/ink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FE75451-6A4B-484B-9ED1-353CCE25B0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30575" y="416459"/>
            <a:ext cx="4161425" cy="4063220"/>
          </a:xfrm>
        </p:spPr>
        <p:txBody>
          <a:bodyPr rtlCol="0"/>
          <a:lstStyle>
            <a:defPPr>
              <a:defRPr lang="ru-RU"/>
            </a:defPPr>
          </a:lstStyle>
          <a:p>
            <a:pPr algn="r" rtl="0"/>
            <a:r>
              <a:rPr lang="ru-RU" sz="3200" dirty="0"/>
              <a:t>Моделирование просачивания Жидкости через пористый </a:t>
            </a:r>
            <a:br>
              <a:rPr lang="ru-RU" sz="3200" dirty="0"/>
            </a:br>
            <a:r>
              <a:rPr lang="ru-RU" sz="3200" dirty="0"/>
              <a:t>Материал </a:t>
            </a:r>
            <a:br>
              <a:rPr lang="ru-RU" sz="3200" dirty="0"/>
            </a:br>
            <a:r>
              <a:rPr lang="ru-RU" sz="3200" dirty="0"/>
              <a:t>при помощи клеточных автоматов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0236A1B4-B8D1-4A72-8E20-0703F54BF1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5260064"/>
            <a:ext cx="2709852" cy="1235798"/>
          </a:xfrm>
        </p:spPr>
        <p:txBody>
          <a:bodyPr rtlCol="0">
            <a:normAutofit/>
          </a:bodyPr>
          <a:lstStyle>
            <a:defPPr>
              <a:defRPr lang="ru-RU"/>
            </a:defPPr>
          </a:lstStyle>
          <a:p>
            <a:pPr rtl="0"/>
            <a:r>
              <a:rPr lang="ru-RU" dirty="0"/>
              <a:t>Выполнил студент</a:t>
            </a:r>
            <a:r>
              <a:rPr lang="en-US" dirty="0"/>
              <a:t>:</a:t>
            </a:r>
          </a:p>
          <a:p>
            <a:pPr rtl="0">
              <a:spcBef>
                <a:spcPts val="0"/>
              </a:spcBef>
            </a:pPr>
            <a:r>
              <a:rPr lang="ru-RU" dirty="0"/>
              <a:t>Шумаев М.Г., гр. 3ММ</a:t>
            </a:r>
          </a:p>
          <a:p>
            <a:pPr rtl="0">
              <a:spcBef>
                <a:spcPts val="0"/>
              </a:spcBef>
            </a:pPr>
            <a:r>
              <a:rPr lang="ru-RU" dirty="0"/>
              <a:t>Научный руководитель</a:t>
            </a:r>
            <a:r>
              <a:rPr lang="en-US" dirty="0"/>
              <a:t>:</a:t>
            </a:r>
          </a:p>
          <a:p>
            <a:pPr rtl="0">
              <a:spcBef>
                <a:spcPts val="0"/>
              </a:spcBef>
            </a:pPr>
            <a:r>
              <a:rPr lang="ru-RU" dirty="0"/>
              <a:t>Канд. физ.-мат. наук, доц.</a:t>
            </a:r>
          </a:p>
          <a:p>
            <a:pPr rtl="0">
              <a:spcBef>
                <a:spcPts val="0"/>
              </a:spcBef>
            </a:pPr>
            <a:r>
              <a:rPr lang="ru-RU" dirty="0"/>
              <a:t>Рубцов С.Е.</a:t>
            </a:r>
          </a:p>
        </p:txBody>
      </p:sp>
    </p:spTree>
    <p:extLst>
      <p:ext uri="{BB962C8B-B14F-4D97-AF65-F5344CB8AC3E}">
        <p14:creationId xmlns:p14="http://schemas.microsoft.com/office/powerpoint/2010/main" val="25860588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BEF5859-10C9-4588-9727-B9362E26C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8145" y="136525"/>
            <a:ext cx="7255885" cy="1325563"/>
          </a:xfrm>
          <a:noFill/>
          <a:effectLst/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Основные типы окрестности в дискретном пространстве </a:t>
            </a:r>
          </a:p>
        </p:txBody>
      </p:sp>
      <p:pic>
        <p:nvPicPr>
          <p:cNvPr id="7" name="Объект 6" descr="Изображение выглядит как снимок экрана, диаграмма, линия, шаблон&#10;&#10;Автоматически созданное описание">
            <a:extLst>
              <a:ext uri="{FF2B5EF4-FFF2-40B4-BE49-F238E27FC236}">
                <a16:creationId xmlns:a16="http://schemas.microsoft.com/office/drawing/2014/main" id="{07906E95-BCC8-FBC2-B0BC-5E6B670FED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89432" y="1996368"/>
            <a:ext cx="7474598" cy="2865263"/>
          </a:xfrm>
          <a:effectLst>
            <a:glow rad="381000">
              <a:schemeClr val="bg1"/>
            </a:glow>
          </a:effectLst>
        </p:spPr>
      </p:pic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C991F00-87A7-45A6-8029-B097FA724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fld id="{A49DFD55-3C28-40EF-9E31-A92D2E4017FF}" type="slidenum">
              <a:rPr lang="ru-RU" smtClean="0"/>
              <a:pPr/>
              <a:t>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13219598"/>
      </p:ext>
    </p:extLst>
  </p:cSld>
  <p:clrMapOvr>
    <a:masterClrMapping/>
  </p:clrMapOvr>
  <p:transition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1FE5F11-B7B9-4B80-8C6A-A8A7A7190B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41987" y="178215"/>
            <a:ext cx="4913957" cy="596070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sz="2800" dirty="0"/>
              <a:t>Работа программы</a:t>
            </a:r>
          </a:p>
        </p:txBody>
      </p:sp>
      <p:pic>
        <p:nvPicPr>
          <p:cNvPr id="9" name="Видео 8">
            <a:hlinkClick r:id="" action="ppaction://media"/>
            <a:extLst>
              <a:ext uri="{FF2B5EF4-FFF2-40B4-BE49-F238E27FC236}">
                <a16:creationId xmlns:a16="http://schemas.microsoft.com/office/drawing/2014/main" id="{8CFEC9E4-6F03-052D-F355-BFC15AE95C6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000875" y="336757"/>
            <a:ext cx="4329140" cy="6184485"/>
          </a:xfrm>
          <a:prstGeom prst="rect">
            <a:avLst/>
          </a:prstGeom>
          <a:solidFill>
            <a:srgbClr val="000000"/>
          </a:solidFill>
          <a:ln w="177800" cap="flat">
            <a:solidFill>
              <a:srgbClr val="0D0D0D"/>
            </a:solidFill>
            <a:miter lim="800000"/>
          </a:ln>
          <a:effectLst>
            <a:outerShdw blurRad="190500" dist="215900" dir="3000000" algn="tr" rotWithShape="0">
              <a:srgbClr val="000000">
                <a:alpha val="20000"/>
              </a:srgbClr>
            </a:outerShdw>
          </a:effectLst>
          <a:scene3d>
            <a:camera prst="perspectiveContrastingLeftFacing" fov="3300000">
              <a:rot lat="0" lon="1200000" rev="0"/>
            </a:camera>
            <a:lightRig rig="balanced" dir="t">
              <a:rot lat="0" lon="0" rev="4200000"/>
            </a:lightRig>
          </a:scene3d>
          <a:sp3d extrusionH="635000" prstMaterial="metal">
            <a:bevelT w="190500" h="12700" prst="slope"/>
            <a:extrusionClr>
              <a:srgbClr val="010000"/>
            </a:extrusionClr>
            <a:contourClr>
              <a:srgbClr val="000000"/>
            </a:contourClr>
          </a:sp3d>
        </p:spPr>
      </p:pic>
    </p:spTree>
    <p:extLst>
      <p:ext uri="{BB962C8B-B14F-4D97-AF65-F5344CB8AC3E}">
        <p14:creationId xmlns:p14="http://schemas.microsoft.com/office/powerpoint/2010/main" val="379728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8184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1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30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855894" cy="1714500"/>
          </a:xfrm>
        </p:spPr>
        <p:txBody>
          <a:bodyPr rtlCol="0">
            <a:normAutofit/>
          </a:bodyPr>
          <a:lstStyle>
            <a:defPPr>
              <a:defRPr lang="ru-RU"/>
            </a:defPPr>
          </a:lstStyle>
          <a:p>
            <a:pPr rtl="0"/>
            <a:r>
              <a:rPr lang="ru-RU" dirty="0"/>
              <a:t>Сравнение результатов работы программы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55896" y="5759544"/>
            <a:ext cx="3008948" cy="365125"/>
          </a:xfrm>
        </p:spPr>
        <p:txBody>
          <a:bodyPr rtlCol="0">
            <a:normAutofit/>
          </a:bodyPr>
          <a:lstStyle>
            <a:defPPr>
              <a:defRPr lang="ru-RU"/>
            </a:defPPr>
          </a:lstStyle>
          <a:p>
            <a:pPr algn="ctr" rtl="0"/>
            <a:r>
              <a:rPr lang="en-US" dirty="0" err="1"/>
              <a:t>kolliquid</a:t>
            </a:r>
            <a:r>
              <a:rPr lang="en-US" dirty="0"/>
              <a:t> = 5; prob = 0.5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fld id="{A49DFD55-3C28-40EF-9E31-A92D2E4017FF}" type="slidenum">
              <a:rPr lang="ru-RU" smtClean="0"/>
              <a:pPr rtl="0"/>
              <a:t>4</a:t>
            </a:fld>
            <a:endParaRPr lang="ru-RU" dirty="0"/>
          </a:p>
        </p:txBody>
      </p:sp>
      <p:pic>
        <p:nvPicPr>
          <p:cNvPr id="7" name="Рисунок 6" descr="Изображение выглядит как шаблон, снимок экрана, текст, шов&#10;&#10;Автоматически созданное описание">
            <a:extLst>
              <a:ext uri="{FF2B5EF4-FFF2-40B4-BE49-F238E27FC236}">
                <a16:creationId xmlns:a16="http://schemas.microsoft.com/office/drawing/2014/main" id="{9D9BCD8C-45FD-B864-0261-20DF7E4490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5896" y="1217295"/>
            <a:ext cx="3008948" cy="4423410"/>
          </a:xfrm>
          <a:prstGeom prst="rect">
            <a:avLst/>
          </a:prstGeom>
          <a:effectLst>
            <a:glow>
              <a:schemeClr val="accent1">
                <a:alpha val="40000"/>
              </a:schemeClr>
            </a:glow>
          </a:effectLst>
        </p:spPr>
      </p:pic>
      <p:pic>
        <p:nvPicPr>
          <p:cNvPr id="9" name="Рисунок 8" descr="Изображение выглядит как шаблон, текст, снимок экрана, шов&#10;&#10;Автоматически созданное описание">
            <a:extLst>
              <a:ext uri="{FF2B5EF4-FFF2-40B4-BE49-F238E27FC236}">
                <a16:creationId xmlns:a16="http://schemas.microsoft.com/office/drawing/2014/main" id="{9422F1A0-A625-6550-D1CA-BC206027C6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7158" y="1217295"/>
            <a:ext cx="3008948" cy="4423410"/>
          </a:xfrm>
          <a:prstGeom prst="rect">
            <a:avLst/>
          </a:prstGeom>
          <a:effectLst>
            <a:glow>
              <a:schemeClr val="accent1">
                <a:alpha val="40000"/>
              </a:schemeClr>
            </a:glow>
          </a:effec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2" name="Рукописный ввод 21">
                <a:extLst>
                  <a:ext uri="{FF2B5EF4-FFF2-40B4-BE49-F238E27FC236}">
                    <a16:creationId xmlns:a16="http://schemas.microsoft.com/office/drawing/2014/main" id="{CBFF7BAA-9191-19A5-D6E9-8A00D3784F48}"/>
                  </a:ext>
                </a:extLst>
              </p14:cNvPr>
              <p14:cNvContentPartPr/>
              <p14:nvPr/>
            </p14:nvContentPartPr>
            <p14:xfrm>
              <a:off x="7432025" y="5802615"/>
              <a:ext cx="86400" cy="207720"/>
            </p14:xfrm>
          </p:contentPart>
        </mc:Choice>
        <mc:Fallback xmlns="">
          <p:pic>
            <p:nvPicPr>
              <p:cNvPr id="22" name="Рукописный ввод 21">
                <a:extLst>
                  <a:ext uri="{FF2B5EF4-FFF2-40B4-BE49-F238E27FC236}">
                    <a16:creationId xmlns:a16="http://schemas.microsoft.com/office/drawing/2014/main" id="{CBFF7BAA-9191-19A5-D6E9-8A00D3784F48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7369385" y="5739975"/>
                <a:ext cx="212040" cy="333360"/>
              </a:xfrm>
              <a:prstGeom prst="rect">
                <a:avLst/>
              </a:prstGeom>
            </p:spPr>
          </p:pic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EA2FADCC-FFC3-A683-A28B-46F2A3322BFB}"/>
              </a:ext>
            </a:extLst>
          </p:cNvPr>
          <p:cNvSpPr txBox="1"/>
          <p:nvPr/>
        </p:nvSpPr>
        <p:spPr>
          <a:xfrm>
            <a:off x="6327158" y="5759544"/>
            <a:ext cx="30089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/>
              <a:t>kolliquid</a:t>
            </a:r>
            <a:r>
              <a:rPr lang="en-US" sz="1400" dirty="0"/>
              <a:t> = 10; prob = 0.5</a:t>
            </a:r>
            <a:endParaRPr lang="ru-RU" sz="1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6D5304-2959-DEC0-94B8-0A440FCEC7CC}"/>
              </a:ext>
            </a:extLst>
          </p:cNvPr>
          <p:cNvSpPr txBox="1"/>
          <p:nvPr/>
        </p:nvSpPr>
        <p:spPr>
          <a:xfrm>
            <a:off x="1" y="1714500"/>
            <a:ext cx="170497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/>
              <a:t>В зависимости от принимаемых значений</a:t>
            </a:r>
          </a:p>
        </p:txBody>
      </p:sp>
    </p:spTree>
    <p:extLst>
      <p:ext uri="{BB962C8B-B14F-4D97-AF65-F5344CB8AC3E}">
        <p14:creationId xmlns:p14="http://schemas.microsoft.com/office/powerpoint/2010/main" val="3571516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6" presetClass="emph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26" presetClass="emph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25" grpId="0"/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855894" cy="1714500"/>
          </a:xfrm>
        </p:spPr>
        <p:txBody>
          <a:bodyPr rtlCol="0">
            <a:normAutofit/>
          </a:bodyPr>
          <a:lstStyle>
            <a:defPPr>
              <a:defRPr lang="ru-RU"/>
            </a:defPPr>
          </a:lstStyle>
          <a:p>
            <a:pPr rtl="0"/>
            <a:r>
              <a:rPr lang="ru-RU" dirty="0"/>
              <a:t>Сравнение результатов работы программы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55896" y="5759544"/>
            <a:ext cx="3008948" cy="365125"/>
          </a:xfrm>
        </p:spPr>
        <p:txBody>
          <a:bodyPr rtlCol="0">
            <a:normAutofit/>
          </a:bodyPr>
          <a:lstStyle>
            <a:defPPr>
              <a:defRPr lang="ru-RU"/>
            </a:defPPr>
          </a:lstStyle>
          <a:p>
            <a:pPr algn="ctr" rtl="0"/>
            <a:r>
              <a:rPr lang="en-US" dirty="0" err="1"/>
              <a:t>kolliquid</a:t>
            </a:r>
            <a:r>
              <a:rPr lang="en-US" dirty="0"/>
              <a:t> = </a:t>
            </a:r>
            <a:r>
              <a:rPr lang="ru-RU" dirty="0"/>
              <a:t>10</a:t>
            </a:r>
            <a:r>
              <a:rPr lang="en-US" dirty="0"/>
              <a:t>; prob = 0.5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fld id="{A49DFD55-3C28-40EF-9E31-A92D2E4017FF}" type="slidenum">
              <a:rPr lang="ru-RU" smtClean="0"/>
              <a:pPr rtl="0"/>
              <a:t>5</a:t>
            </a:fld>
            <a:endParaRPr lang="ru-RU" dirty="0"/>
          </a:p>
        </p:txBody>
      </p:sp>
      <p:pic>
        <p:nvPicPr>
          <p:cNvPr id="9" name="Рисунок 8" descr="Изображение выглядит как шаблон, текст, снимок экрана, шов&#10;&#10;Автоматически созданное описание">
            <a:extLst>
              <a:ext uri="{FF2B5EF4-FFF2-40B4-BE49-F238E27FC236}">
                <a16:creationId xmlns:a16="http://schemas.microsoft.com/office/drawing/2014/main" id="{9422F1A0-A625-6550-D1CA-BC206027C6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5896" y="1217295"/>
            <a:ext cx="3008948" cy="4423410"/>
          </a:xfrm>
          <a:prstGeom prst="rect">
            <a:avLst/>
          </a:prstGeom>
          <a:effectLst>
            <a:glow>
              <a:schemeClr val="accent1">
                <a:alpha val="40000"/>
              </a:schemeClr>
            </a:glow>
          </a:effec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2" name="Рукописный ввод 21">
                <a:extLst>
                  <a:ext uri="{FF2B5EF4-FFF2-40B4-BE49-F238E27FC236}">
                    <a16:creationId xmlns:a16="http://schemas.microsoft.com/office/drawing/2014/main" id="{CBFF7BAA-9191-19A5-D6E9-8A00D3784F48}"/>
                  </a:ext>
                </a:extLst>
              </p14:cNvPr>
              <p14:cNvContentPartPr/>
              <p14:nvPr/>
            </p14:nvContentPartPr>
            <p14:xfrm>
              <a:off x="7432025" y="5802615"/>
              <a:ext cx="86400" cy="207720"/>
            </p14:xfrm>
          </p:contentPart>
        </mc:Choice>
        <mc:Fallback>
          <p:pic>
            <p:nvPicPr>
              <p:cNvPr id="22" name="Рукописный ввод 21">
                <a:extLst>
                  <a:ext uri="{FF2B5EF4-FFF2-40B4-BE49-F238E27FC236}">
                    <a16:creationId xmlns:a16="http://schemas.microsoft.com/office/drawing/2014/main" id="{CBFF7BAA-9191-19A5-D6E9-8A00D3784F4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369025" y="5739506"/>
                <a:ext cx="212040" cy="333578"/>
              </a:xfrm>
              <a:prstGeom prst="rect">
                <a:avLst/>
              </a:prstGeom>
            </p:spPr>
          </p:pic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EA2FADCC-FFC3-A683-A28B-46F2A3322BFB}"/>
              </a:ext>
            </a:extLst>
          </p:cNvPr>
          <p:cNvSpPr txBox="1"/>
          <p:nvPr/>
        </p:nvSpPr>
        <p:spPr>
          <a:xfrm>
            <a:off x="6327158" y="5759544"/>
            <a:ext cx="30089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/>
              <a:t>kolliquid</a:t>
            </a:r>
            <a:r>
              <a:rPr lang="en-US" sz="1400" dirty="0"/>
              <a:t> = 10; prob = 0.</a:t>
            </a:r>
            <a:r>
              <a:rPr lang="ru-RU" sz="1400" dirty="0"/>
              <a:t>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6D5304-2959-DEC0-94B8-0A440FCEC7CC}"/>
              </a:ext>
            </a:extLst>
          </p:cNvPr>
          <p:cNvSpPr txBox="1"/>
          <p:nvPr/>
        </p:nvSpPr>
        <p:spPr>
          <a:xfrm>
            <a:off x="1" y="1714500"/>
            <a:ext cx="170497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/>
              <a:t>В зависимости от принимаемых значений</a:t>
            </a:r>
          </a:p>
        </p:txBody>
      </p:sp>
      <p:pic>
        <p:nvPicPr>
          <p:cNvPr id="8" name="Рисунок 7" descr="Изображение выглядит как шаблон, снимок экрана, шов, текст&#10;&#10;Автоматически созданное описание">
            <a:extLst>
              <a:ext uri="{FF2B5EF4-FFF2-40B4-BE49-F238E27FC236}">
                <a16:creationId xmlns:a16="http://schemas.microsoft.com/office/drawing/2014/main" id="{CA0D17F0-C097-791D-BD64-3315039418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7156" y="1217295"/>
            <a:ext cx="3008948" cy="4423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961367"/>
      </p:ext>
    </p:extLst>
  </p:cSld>
  <p:clrMapOvr>
    <a:masterClrMapping/>
  </p:clrMapOvr>
  <p:transition spd="med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Номер слайда 57">
            <a:extLst>
              <a:ext uri="{FF2B5EF4-FFF2-40B4-BE49-F238E27FC236}">
                <a16:creationId xmlns:a16="http://schemas.microsoft.com/office/drawing/2014/main" id="{E1900601-8B04-4FF3-B06F-6BEFAC655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fld id="{A49DFD55-3C28-40EF-9E31-A92D2E4017FF}" type="slidenum">
              <a:rPr lang="ru-RU" smtClean="0"/>
              <a:pPr rtl="0"/>
              <a:t>6</a:t>
            </a:fld>
            <a:endParaRPr lang="ru-RU" dirty="0"/>
          </a:p>
        </p:txBody>
      </p:sp>
      <p:sp>
        <p:nvSpPr>
          <p:cNvPr id="20" name="Заголовок 19">
            <a:extLst>
              <a:ext uri="{FF2B5EF4-FFF2-40B4-BE49-F238E27FC236}">
                <a16:creationId xmlns:a16="http://schemas.microsoft.com/office/drawing/2014/main" id="{E522E7C8-A52E-8726-E0F2-C051427A5B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158752"/>
            <a:ext cx="8421688" cy="984248"/>
          </a:xfrm>
        </p:spPr>
        <p:txBody>
          <a:bodyPr/>
          <a:lstStyle/>
          <a:p>
            <a:r>
              <a:rPr lang="ru-RU" dirty="0"/>
              <a:t>Зависимость количества итераций</a:t>
            </a:r>
          </a:p>
        </p:txBody>
      </p:sp>
      <p:pic>
        <p:nvPicPr>
          <p:cNvPr id="328" name="Рисунок 327" descr="Изображение выглядит как линия, График, диаграмма, текст&#10;&#10;Автоматически созданное описание">
            <a:extLst>
              <a:ext uri="{FF2B5EF4-FFF2-40B4-BE49-F238E27FC236}">
                <a16:creationId xmlns:a16="http://schemas.microsoft.com/office/drawing/2014/main" id="{3C23A416-BCF2-91CD-521C-F1C75CE273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0" y="1143000"/>
            <a:ext cx="6096000" cy="4572000"/>
          </a:xfrm>
          <a:prstGeom prst="rect">
            <a:avLst/>
          </a:prstGeom>
        </p:spPr>
      </p:pic>
      <p:sp>
        <p:nvSpPr>
          <p:cNvPr id="329" name="TextBox 328">
            <a:extLst>
              <a:ext uri="{FF2B5EF4-FFF2-40B4-BE49-F238E27FC236}">
                <a16:creationId xmlns:a16="http://schemas.microsoft.com/office/drawing/2014/main" id="{FA109508-0594-DD43-0AE9-066E9D0ADD2C}"/>
              </a:ext>
            </a:extLst>
          </p:cNvPr>
          <p:cNvSpPr txBox="1"/>
          <p:nvPr/>
        </p:nvSpPr>
        <p:spPr>
          <a:xfrm>
            <a:off x="1885156" y="5987018"/>
            <a:ext cx="8421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от количества частиц жидкости</a:t>
            </a:r>
          </a:p>
        </p:txBody>
      </p:sp>
    </p:spTree>
    <p:extLst>
      <p:ext uri="{BB962C8B-B14F-4D97-AF65-F5344CB8AC3E}">
        <p14:creationId xmlns:p14="http://schemas.microsoft.com/office/powerpoint/2010/main" val="40550799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7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00"/>
                            </p:stCondLst>
                            <p:childTnLst>
                              <p:par>
                                <p:cTn id="13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" dur="80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32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Номер слайда 57">
            <a:extLst>
              <a:ext uri="{FF2B5EF4-FFF2-40B4-BE49-F238E27FC236}">
                <a16:creationId xmlns:a16="http://schemas.microsoft.com/office/drawing/2014/main" id="{E1900601-8B04-4FF3-B06F-6BEFAC655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fld id="{A49DFD55-3C28-40EF-9E31-A92D2E4017FF}" type="slidenum">
              <a:rPr lang="ru-RU" smtClean="0"/>
              <a:pPr rtl="0"/>
              <a:t>7</a:t>
            </a:fld>
            <a:endParaRPr lang="ru-RU" dirty="0"/>
          </a:p>
        </p:txBody>
      </p:sp>
      <p:sp>
        <p:nvSpPr>
          <p:cNvPr id="20" name="Заголовок 19">
            <a:extLst>
              <a:ext uri="{FF2B5EF4-FFF2-40B4-BE49-F238E27FC236}">
                <a16:creationId xmlns:a16="http://schemas.microsoft.com/office/drawing/2014/main" id="{E522E7C8-A52E-8726-E0F2-C051427A5B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158752"/>
            <a:ext cx="8421688" cy="984248"/>
          </a:xfrm>
        </p:spPr>
        <p:txBody>
          <a:bodyPr/>
          <a:lstStyle/>
          <a:p>
            <a:r>
              <a:rPr lang="ru-RU" dirty="0"/>
              <a:t>Зависимость количества итераций</a:t>
            </a:r>
          </a:p>
        </p:txBody>
      </p:sp>
      <p:pic>
        <p:nvPicPr>
          <p:cNvPr id="328" name="Рисунок 327">
            <a:extLst>
              <a:ext uri="{FF2B5EF4-FFF2-40B4-BE49-F238E27FC236}">
                <a16:creationId xmlns:a16="http://schemas.microsoft.com/office/drawing/2014/main" id="{3C23A416-BCF2-91CD-521C-F1C75CE2738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048000" y="1143000"/>
            <a:ext cx="6096000" cy="4572000"/>
          </a:xfrm>
          <a:prstGeom prst="rect">
            <a:avLst/>
          </a:prstGeom>
        </p:spPr>
      </p:pic>
      <p:sp>
        <p:nvSpPr>
          <p:cNvPr id="329" name="TextBox 328">
            <a:extLst>
              <a:ext uri="{FF2B5EF4-FFF2-40B4-BE49-F238E27FC236}">
                <a16:creationId xmlns:a16="http://schemas.microsoft.com/office/drawing/2014/main" id="{FA109508-0594-DD43-0AE9-066E9D0ADD2C}"/>
              </a:ext>
            </a:extLst>
          </p:cNvPr>
          <p:cNvSpPr txBox="1"/>
          <p:nvPr/>
        </p:nvSpPr>
        <p:spPr>
          <a:xfrm>
            <a:off x="1885156" y="5987018"/>
            <a:ext cx="8421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от вероятности</a:t>
            </a:r>
          </a:p>
        </p:txBody>
      </p:sp>
    </p:spTree>
    <p:extLst>
      <p:ext uri="{BB962C8B-B14F-4D97-AF65-F5344CB8AC3E}">
        <p14:creationId xmlns:p14="http://schemas.microsoft.com/office/powerpoint/2010/main" val="10633957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BDF1EDE-5423-435C-B149-87AB1BC22B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80014" y="1904265"/>
            <a:ext cx="7086599" cy="1524735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СПАСИБО за внимание!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C127D99-645F-4FCF-9573-FDFE2A344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fld id="{A49DFD55-3C28-40EF-9E31-A92D2E4017FF}" type="slidenum">
              <a:rPr lang="ru-RU" smtClean="0"/>
              <a:pPr rtl="0"/>
              <a:t>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6978756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4531 0.19167 L 0.0125 -0.34861 L 0.10547 0.20556 L -0.18281 -0.19722 L 0.18359 -0.20694 L -0.14453 0.20556 L -0.1836 -0.20139 L 0.0125 -0.34167 L 0.18672 -0.19861 L 0.10469 0.20972 L -0.14453 0.20833 C -0.1461 0.20417 -0.14753 0.19977 -0.14922 0.19583 C -0.14987 0.19421 -0.15091 0.19306 -0.15156 0.19167 C -0.1543 0.18611 -0.15729 0.18102 -0.15938 0.175 C -0.16016 0.17269 -0.16094 0.17014 -0.16172 0.16806 C -0.16276 0.16505 -0.16393 0.1625 -0.16485 0.15972 C -0.16862 0.14815 -0.16602 0.15463 -0.16875 0.14306 C -0.1694 0.14005 -0.17031 0.1375 -0.1711 0.13472 C -0.17136 0.13148 -0.17149 0.12801 -0.17188 0.125 C -0.17253 0.12106 -0.17357 0.11759 -0.17422 0.11389 C -0.17995 0.08565 -0.17071 0.12986 -0.17813 0.09444 C -0.17982 0.07685 -0.17774 0.0963 -0.18125 0.07361 C -0.1819 0.06944 -0.18229 0.06505 -0.18281 0.06111 C -0.18724 0.0294 -0.18125 0.07708 -0.18594 0.03889 C -0.18802 -0.0162 -0.18529 0.0463 -0.18828 0.00278 C -0.1888 -0.00324 -0.18854 -0.00949 -0.18906 -0.01528 C -0.18959 -0.02106 -0.19076 -0.02639 -0.19141 -0.03194 C -0.19479 -0.06227 -0.19258 -0.05116 -0.1961 -0.06667 C -0.19636 -0.07037 -0.19662 -0.07407 -0.19688 -0.07778 C -0.19714 -0.08194 -0.1974 -0.08634 -0.19766 -0.09028 C -0.19792 -0.09375 -0.19818 -0.09676 -0.19844 -0.1 C -0.19935 -0.13009 -0.2 -0.12222 -0.19766 -0.14861 C -0.19753 -0.15069 -0.1974 -0.15255 -0.19688 -0.15417 C -0.1961 -0.15694 -0.19479 -0.1588 -0.19375 -0.16134 C -0.19258 -0.16806 -0.19128 -0.17361 -0.19063 -0.18056 C -0.19037 -0.18333 -0.19011 -0.18634 -0.18985 -0.18889 C -0.18959 -0.19144 -0.18946 -0.19375 -0.18906 -0.19583 C -0.18893 -0.19745 -0.18893 -0.19907 -0.18828 -0.2 C -0.17487 -0.22407 -0.18542 -0.2 -0.17891 -0.21528 C -0.17709 -0.22523 -0.17878 -0.22199 -0.175 -0.22639 C -0.17448 -0.22824 -0.17422 -0.23056 -0.17344 -0.23194 C -0.17253 -0.23403 -0.16654 -0.23889 -0.16641 -0.23889 C -0.16459 -0.24074 -0.16276 -0.24259 -0.16094 -0.24444 C -0.15938 -0.2463 -0.15795 -0.24838 -0.15625 -0.25 C -0.15495 -0.25139 -0.15209 -0.25208 -0.15078 -0.25278 C -0.14974 -0.2537 -0.1487 -0.25486 -0.14766 -0.25556 C -0.14401 -0.25856 -0.14037 -0.26111 -0.13672 -0.26389 C -0.13281 -0.2669 -0.13112 -0.26829 -0.12735 -0.27083 C -0.12188 -0.27477 -0.11615 -0.27801 -0.11094 -0.28333 C -0.10625 -0.28843 -0.10508 -0.29144 -0.10078 -0.29722 C -0.10013 -0.29838 -0.09922 -0.29907 -0.09844 -0.3 C -0.09766 -0.30139 -0.09701 -0.30301 -0.0961 -0.30417 C -0.09466 -0.30625 -0.09284 -0.30741 -0.09141 -0.30972 C -0.08985 -0.3125 -0.0888 -0.3169 -0.08672 -0.31806 C -0.08086 -0.32176 -0.08815 -0.3169 -0.08203 -0.32222 C -0.08138 -0.32292 -0.08047 -0.32315 -0.07969 -0.32361 C -0.07604 -0.32685 -0.06875 -0.33333 -0.06875 -0.3331 C -0.04727 -0.32685 -0.0569 -0.3287 -0.03985 -0.32639 L -0.02188 -0.32778 C -0.02045 -0.32847 -0.02045 -0.33264 -0.01953 -0.33472 C -0.01888 -0.33681 -0.01823 -0.33889 -0.01719 -0.34028 C -0.01641 -0.34167 -0.01524 -0.34236 -0.01406 -0.34306 C -0.01224 -0.34468 -0.01068 -0.34491 -0.0086 -0.34583 C -0.00781 -0.3463 -0.00703 -0.34676 -0.00625 -0.34722 C 0.00026 -0.34676 0.00677 -0.34699 0.01328 -0.34583 C 0.01458 -0.3456 0.01575 -0.34398 0.01719 -0.34306 C 0.01888 -0.34213 0.02083 -0.3412 0.02265 -0.34028 C 0.02474 -0.33935 0.02695 -0.33935 0.0289 -0.3375 C 0.03099 -0.33565 0.03307 -0.33426 0.03515 -0.33194 C 0.03607 -0.33102 0.03646 -0.32894 0.0375 -0.32778 C 0.03841 -0.32685 0.03958 -0.32708 0.04062 -0.32639 C 0.0414 -0.32616 0.04205 -0.32546 0.04297 -0.325 C 0.04466 -0.32454 0.04648 -0.32407 0.04844 -0.32361 L 0.0914 -0.31806 C 0.09323 -0.31667 0.09492 -0.31505 0.09687 -0.31389 C 0.09804 -0.31319 0.09948 -0.31343 0.10078 -0.3125 C 0.10208 -0.31157 0.10325 -0.30972 0.10469 -0.30833 C 0.10898 -0.30463 0.11328 -0.30046 0.11797 -0.29722 C 0.12148 -0.29491 0.12526 -0.29352 0.1289 -0.29167 C 0.13229 -0.28796 0.13567 -0.28449 0.13906 -0.28056 C 0.14114 -0.27801 0.14297 -0.27477 0.14531 -0.27222 C 0.147 -0.2706 0.14883 -0.26944 0.15078 -0.26806 C 0.1569 -0.26389 0.15742 -0.26481 0.16562 -0.2625 C 0.16666 -0.26111 0.16758 -0.25972 0.16875 -0.25833 C 0.172 -0.25486 0.172 -0.25671 0.175 -0.25139 C 0.18073 -0.2412 0.17409 -0.24977 0.17969 -0.24306 C 0.18021 -0.23981 0.18073 -0.23681 0.18125 -0.23333 C 0.18138 -0.23194 0.18229 -0.22292 0.18281 -0.22083 C 0.18307 -0.21944 0.18633 -0.21181 0.18672 -0.21111 C 0.18854 -0.18796 0.18633 -0.21759 0.18828 -0.175 C 0.18828 -0.17361 0.18945 -0.16204 0.18984 -0.15972 C 0.18997 -0.15833 0.19036 -0.15718 0.19062 -0.15579 C 0.19153 -0.14977 0.19153 -0.14838 0.19219 -0.14167 C 0.19192 -0.13148 0.19179 -0.1213 0.1914 -0.11111 C 0.19127 -0.1088 0.19075 -0.10671 0.19062 -0.10417 C 0.18997 -0.09884 0.18945 -0.09329 0.18906 -0.0875 C 0.18789 -0.07431 0.18841 -0.08125 0.1875 -0.06667 C 0.18724 -0.05833 0.18698 -0.05 0.18672 -0.04167 C 0.18646 -0.03889 0.18607 -0.03634 0.18594 -0.03333 C 0.18554 -0.02894 0.18567 -0.02407 0.18515 -0.01944 C 0.1845 -0.01505 0.18086 0.00787 0.1789 0.01806 C 0.17669 0.02824 0.17187 0.0456 0.16953 0.05139 C 0.16771 0.05556 0.16562 0.05949 0.16406 0.06389 C 0.16146 0.0706 0.15937 0.07778 0.15703 0.08472 C 0.15625 0.08704 0.15534 0.08912 0.15469 0.09167 C 0.15338 0.0963 0.15182 0.10069 0.15078 0.10556 C 0.15026 0.10787 0.15 0.11042 0.14922 0.1125 C 0.14583 0.12014 0.14114 0.12616 0.13828 0.13472 C 0.13698 0.13843 0.13554 0.1419 0.13437 0.14583 C 0.13346 0.14838 0.13281 0.15139 0.13203 0.15417 C 0.1306 0.1581 0.12552 0.17083 0.12422 0.17361 C 0.12252 0.17662 0.12044 0.17894 0.11875 0.18194 C 0.11614 0.18588 0.11471 0.18935 0.1125 0.19444 C 0.11146 0.19954 0.11198 0.19792 0.11015 0.20278 C 0.10937 0.20463 0.10872 0.20671 0.10781 0.20833 C 0.10664 0.20995 0.10508 0.21065 0.1039 0.2125 C 0.10273 0.21389 0.10195 0.21644 0.10078 0.21806 C 0.09635 0.22338 0.09726 0.22083 0.09375 0.22361 C 0.09258 0.22431 0.09166 0.22569 0.09062 0.22639 C 0.08854 0.22755 0.08646 0.22824 0.08437 0.22917 C 0.07669 0.23218 0.0733 0.23148 0.06328 0.23333 C 0.0431 0.23681 0.06354 0.23264 0.05156 0.23611 C 0.04948 0.23657 0.04739 0.23681 0.04531 0.2375 C 0.04388 0.23773 0.04271 0.23843 0.0414 0.23889 C 0.03776 0.23935 0.03411 0.23981 0.03047 0.24028 C 0.01797 0.24375 0.03685 0.23773 0.01406 0.24861 C -0.00209 0.25602 0.00416 0.2537 -0.00469 0.25694 L -0.05235 0.25556 C -0.0543 0.25532 -0.05599 0.2544 -0.05781 0.25417 C -0.06016 0.25347 -0.0625 0.25301 -0.06485 0.25278 C -0.07292 0.25162 -0.08099 0.25093 -0.08906 0.25 C -0.09401 0.24815 -0.09362 0.24838 -0.09922 0.24583 C -0.10104 0.24491 -0.103 0.24421 -0.10469 0.24306 C -0.10795 0.24097 -0.11094 0.23843 -0.11406 0.23611 C -0.11589 0.23472 -0.11797 0.23403 -0.11953 0.23194 C -0.12331 0.22639 -0.12474 0.22361 -0.12969 0.22083 C -0.13125 0.21991 -0.13281 0.21852 -0.13438 0.21806 C -0.13998 0.2162 -0.13763 0.21736 -0.14141 0.21528 C -0.14167 0.21389 -0.14219 0.2125 -0.14219 0.21111 C -0.14219 0.19931 -0.14167 0.19838 -0.13985 0.18889 C -0.13946 0.17616 -0.13893 0.15648 -0.1375 0.14444 C -0.1306 0.08102 -0.13438 0.14236 -0.12813 0.06806 C -0.12617 0.04444 -0.12474 0.01088 -0.12344 -0.01389 C -0.12266 -0.05093 -0.12253 -0.08819 -0.1211 -0.125 C -0.12097 -0.13125 -0.11914 -0.13704 -0.11875 -0.14306 C -0.11784 -0.16157 -0.11784 -0.18032 -0.11719 -0.19861 C -0.1155 -0.25509 -0.11745 -0.17106 -0.11563 -0.25694 C -0.11276 -0.2419 -0.1112 -0.23472 -0.10938 -0.21806 C -0.10873 -0.21134 -0.10834 -0.20417 -0.10781 -0.19722 C -0.10768 -0.19259 -0.10677 -0.15278 -0.10625 -0.14444 C -0.10495 -0.12315 -0.10417 -0.10162 -0.10156 -0.08056 C -0.09714 -0.04375 -0.09883 -0.05949 -0.0961 -0.03333 C -0.09531 -0.01528 -0.09531 -0.01389 -0.09453 0.00556 C -0.0944 0.00926 -0.09362 0.03727 -0.09297 0.04444 C -0.0918 0.05718 -0.09102 0.06042 -0.08906 0.0706 C -0.08854 0.08171 -0.08802 0.09306 -0.0875 0.10417 C -0.08672 0.12106 -0.08724 0.11481 -0.08594 0.12778 C -0.08568 0.14676 -0.08555 0.16574 -0.08516 0.18472 C -0.08503 0.19444 -0.08477 0.22338 -0.08438 0.21389 C -0.08347 0.19167 -0.08399 0.16921 -0.0836 0.14722 C -0.08347 0.13495 -0.08347 0.12292 -0.08281 0.11111 C -0.08216 0.09838 -0.08125 0.08588 -0.07969 0.07361 C -0.07709 0.05278 -0.07357 0.03264 -0.07031 0.0125 C -0.06836 -0.00069 -0.06576 -0.01343 -0.06406 -0.02639 L -0.05938 -0.06528 C -0.05508 -0.15139 -0.06029 -0.04398 -0.05703 -0.12361 C -0.05664 -0.13403 -0.05664 -0.14421 -0.05547 -0.15417 C -0.05026 -0.20162 -0.05091 -0.18079 -0.0461 -0.21111 C -0.03933 -0.25417 -0.04766 -0.2088 -0.04141 -0.24167 C -0.04115 -0.24815 -0.04115 -0.25486 -0.04063 -0.26111 C -0.04037 -0.2669 -0.03946 -0.27222 -0.03906 -0.27778 C -0.03867 -0.28657 -0.03854 -0.29537 -0.03828 -0.30417 C -0.03646 -0.29722 -0.03425 -0.29074 -0.03281 -0.28333 C -0.02878 -0.2625 -0.02422 -0.24144 -0.02188 -0.21944 C -0.01771 -0.17801 -0.01953 -0.19931 -0.01641 -0.15579 C -0.01563 -0.13148 -0.0138 -0.08657 -0.01406 -0.0625 C -0.01446 -0.03333 -0.0155 -0.00417 -0.01641 0.025 C -0.0168 0.03657 -0.01797 0.05949 -0.01797 0.05995 C -0.01875 0.11806 -0.0194 0.12292 -0.01797 0.17778 C -0.01797 0.18148 -0.01745 0.18495 -0.01719 0.18889 C -0.01693 0.19375 -0.0168 0.19907 -0.01641 0.20417 C -0.01628 0.20648 -0.01589 0.20856 -0.01563 0.21111 C -0.01537 0.21505 -0.01511 0.21944 -0.01485 0.22361 C -0.01224 0.21111 -0.0099 0.19838 -0.00703 0.18611 C -0.0017 0.16204 0.00156 0.14838 0.00625 0.125 C 0.01015 0.10509 0.01536 0.08565 0.01797 0.06528 C 0.02057 0.04444 0.02565 0.00671 0.02734 -0.01528 C 0.03242 -0.08588 0.02877 -0.06296 0.03281 -0.10139 C 0.0332 -0.10625 0.03359 -0.11088 0.03437 -0.11528 C 0.04284 -0.17407 0.03411 -0.11296 0.0414 -0.15278 C 0.04258 -0.15972 0.04336 -0.1669 0.04453 -0.17361 C 0.0457 -0.18079 0.04713 -0.1875 0.04844 -0.19444 C 0.0487 -0.2 0.04883 -0.20579 0.04922 -0.21111 C 0.04935 -0.21505 0.04974 -0.21852 0.05 -0.22222 C 0.0513 -0.24792 0.04974 -0.23218 0.05234 -0.25278 C 0.05364 -0.29398 0.05208 -0.26435 0.0539 -0.28333 C 0.05495 -0.29537 0.05351 -0.29028 0.05625 -0.29722 C 0.05781 -0.29352 0.06002 -0.29051 0.06094 -0.28611 C 0.06653 -0.25694 0.07578 -0.19722 0.07578 -0.19699 C 0.0763 -0.18426 0.07734 -0.17153 0.07734 -0.15833 C 0.07734 -0.11713 0.07682 -0.04282 0.075 0.01111 C 0.07474 0.01713 0.07448 0.02315 0.07422 0.02917 C 0.0737 0.06366 0.07344 0.08241 0.07265 0.11528 C 0.07239 0.12315 0.07239 0.13102 0.07187 0.13889 C 0.07135 0.14491 0.07031 0.15093 0.06953 0.15694 C 0.06849 0.17824 0.0681 0.17894 0.06953 0.20556 C 0.06966 0.20995 0.07096 0.21597 0.07187 0.22083 C 0.07291 0.21389 0.07409 0.20694 0.075 0.2 C 0.0806 0.15417 0.08008 0.14838 0.08594 0.10833 C 0.0931 0.05787 0.08776 0.09977 0.09531 0.05417 C 0.097 0.04352 0.09844 0.03287 0.1 0.02222 C 0.1013 0.0037 0.10325 -0.01481 0.1039 -0.03333 C 0.1056 -0.08449 0.10338 -0.02523 0.10625 -0.08056 C 0.10703 -0.09792 0.10716 -0.11968 0.10859 -0.13611 C 0.10885 -0.14097 0.11028 -0.14537 0.11094 -0.15 C 0.11445 -0.17963 0.11067 -0.15671 0.11328 -0.18472 C 0.11354 -0.18819 0.11419 -0.19144 0.11484 -0.19444 C 0.11497 -0.19606 0.11523 -0.19745 0.11562 -0.19861 C 0.11601 -0.20069 0.11666 -0.20231 0.11719 -0.20417 C 0.11745 -0.20602 0.11758 -0.2081 0.11797 -0.20972 C 0.11888 -0.21505 0.12005 -0.21991 0.12109 -0.225 C 0.12161 -0.22824 0.122 -0.23171 0.12265 -0.23472 C 0.12304 -0.23773 0.1237 -0.24028 0.12422 -0.24306 C 0.12552 -0.2375 0.12708 -0.23218 0.12812 -0.22639 C 0.13151 -0.20764 0.13164 -0.19792 0.13359 -0.17778 C 0.13398 -0.17315 0.13463 -0.16852 0.13515 -0.16389 C 0.13541 -0.1588 0.13541 -0.1537 0.13594 -0.14861 C 0.13958 -0.11343 0.14166 -0.12847 0.14453 -0.07917 C 0.14531 -0.06574 0.14583 -0.05231 0.14687 -0.03889 C 0.14791 -0.02384 0.14739 -0.03171 0.14844 -0.01528 C 0.14817 -0.01065 0.14896 -0.00532 0.14765 -0.00139 C 0.14674 0.00093 0.14453 -0.00046 0.14297 6.04985E-17 C 0.13906 0.00046 0.13515 0.00116 0.13125 0.00139 C 0.11666 0.00208 0.10208 0.00231 0.0875 0.00278 C 0.075 0.0044 0.06849 0.00579 0.0539 0.00556 C 0.04114 0.00509 0.02838 0.0037 0.01562 0.00278 C 0.00104 -0.00023 0.00625 6.04985E-17 2.5E-6 6.04985E-17 " pathEditMode="relative" rAng="0" ptsTypes="AAAAAAAAAAAAAAAAAAAAAAAAAAAAAAAAAAAAAAAAAAAAAAAAAAAAAAAAAAAAAAAAAAAAAAAAAAAAAAAAAAAAAAAAAAAAAAAAAAAAAAAAAAAAAAAAAAAAAAAAAAAAAAAAAAAAAAAAAAAAAAAAAAAAAAAAAAAAAAAAAAAAAAAAAAAAAAAAAAAAAAAAAAAAAAAAAAAAAAAAAAAAAAAAAAAAAAAAAAAAAAAAAAAAAAAAAAA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167" y="-2375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Пользовательские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AD471D06-C243-4756-9103-046998ADD62B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BD5826B4-4DD2-4A9B-8D6D-E91CF9C2316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DC6F004-8F9D-4F40-8394-6C4C67F7091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CC7F809-A434-4A8D-A127-1C50C2DB3890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0</TotalTime>
  <Words>126</Words>
  <Application>Microsoft Office PowerPoint</Application>
  <PresentationFormat>Широкоэкранный</PresentationFormat>
  <Paragraphs>35</Paragraphs>
  <Slides>8</Slides>
  <Notes>8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1" baseType="lpstr">
      <vt:lpstr>Arial</vt:lpstr>
      <vt:lpstr>Calibri</vt:lpstr>
      <vt:lpstr>Пользовательские</vt:lpstr>
      <vt:lpstr>Моделирование просачивания Жидкости через пористый  Материал  при помощи клеточных автоматов</vt:lpstr>
      <vt:lpstr>Основные типы окрестности в дискретном пространстве </vt:lpstr>
      <vt:lpstr>Работа программы</vt:lpstr>
      <vt:lpstr>Сравнение результатов работы программы</vt:lpstr>
      <vt:lpstr>Сравнение результатов работы программы</vt:lpstr>
      <vt:lpstr>Зависимость количества итераций</vt:lpstr>
      <vt:lpstr>Зависимость количества итераций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2021-05-30T14:07:31Z</dcterms:created>
  <dcterms:modified xsi:type="dcterms:W3CDTF">2023-12-25T23:54:27Z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